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34"/>
  </p:handoutMasterIdLst>
  <p:sldIdLst>
    <p:sldId id="256" r:id="rId3"/>
    <p:sldId id="303" r:id="rId5"/>
    <p:sldId id="304" r:id="rId6"/>
    <p:sldId id="305" r:id="rId7"/>
    <p:sldId id="306" r:id="rId8"/>
    <p:sldId id="258" r:id="rId9"/>
    <p:sldId id="265" r:id="rId10"/>
    <p:sldId id="280" r:id="rId11"/>
    <p:sldId id="281" r:id="rId12"/>
    <p:sldId id="268" r:id="rId13"/>
    <p:sldId id="283" r:id="rId14"/>
    <p:sldId id="284" r:id="rId15"/>
    <p:sldId id="285" r:id="rId16"/>
    <p:sldId id="269" r:id="rId17"/>
    <p:sldId id="282" r:id="rId18"/>
    <p:sldId id="270" r:id="rId19"/>
    <p:sldId id="286" r:id="rId20"/>
    <p:sldId id="287" r:id="rId21"/>
    <p:sldId id="290" r:id="rId22"/>
    <p:sldId id="292" r:id="rId23"/>
    <p:sldId id="291" r:id="rId24"/>
    <p:sldId id="293" r:id="rId25"/>
    <p:sldId id="296" r:id="rId26"/>
    <p:sldId id="307" r:id="rId27"/>
    <p:sldId id="294" r:id="rId28"/>
    <p:sldId id="298" r:id="rId29"/>
    <p:sldId id="297" r:id="rId30"/>
    <p:sldId id="309" r:id="rId31"/>
    <p:sldId id="310" r:id="rId32"/>
    <p:sldId id="271" r:id="rId33"/>
  </p:sldIdLst>
  <p:sldSz cx="12192000" cy="6858000"/>
  <p:notesSz cx="6858000" cy="9144000"/>
  <p:embeddedFontLst>
    <p:embeddedFont>
      <p:font typeface="微软雅黑" panose="020B0503020204020204" charset="-122"/>
      <p:regular r:id="rId38"/>
    </p:embeddedFont>
    <p:embeddedFont>
      <p:font typeface="华文隶书" panose="02010800040101010101" charset="-122"/>
      <p:regular r:id="rId39"/>
    </p:embeddedFont>
    <p:embeddedFont>
      <p:font typeface="字魂龙吟手书" panose="00000500000000000000" charset="-122"/>
      <p:regular r:id="rId40"/>
    </p:embeddedFont>
    <p:embeddedFont>
      <p:font typeface="方正悠黑体加粗" panose="02010600010101010101" charset="-122"/>
      <p:regular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8ee98c9-d3d7-4a65-8ba7-d692ced29791}">
          <p14:sldIdLst>
            <p14:sldId id="256"/>
            <p14:sldId id="303"/>
            <p14:sldId id="304"/>
            <p14:sldId id="305"/>
            <p14:sldId id="258"/>
            <p14:sldId id="265"/>
            <p14:sldId id="280"/>
            <p14:sldId id="281"/>
            <p14:sldId id="268"/>
            <p14:sldId id="283"/>
            <p14:sldId id="285"/>
            <p14:sldId id="269"/>
            <p14:sldId id="282"/>
            <p14:sldId id="270"/>
            <p14:sldId id="286"/>
            <p14:sldId id="291"/>
            <p14:sldId id="293"/>
            <p14:sldId id="307"/>
            <p14:sldId id="287"/>
            <p14:sldId id="297"/>
            <p14:sldId id="296"/>
            <p14:sldId id="298"/>
            <p14:sldId id="271"/>
            <p14:sldId id="290"/>
            <p14:sldId id="292"/>
            <p14:sldId id="284"/>
            <p14:sldId id="310"/>
            <p14:sldId id="309"/>
            <p14:sldId id="294"/>
            <p14:sldId id="30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6D798"/>
    <a:srgbClr val="B68D47"/>
    <a:srgbClr val="F7D694"/>
    <a:srgbClr val="C0A656"/>
    <a:srgbClr val="D5CDB1"/>
    <a:srgbClr val="D1BC80"/>
    <a:srgbClr val="AB9B57"/>
    <a:srgbClr val="BAA254"/>
    <a:srgbClr val="E6DA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40" d="100"/>
          <a:sy n="40" d="100"/>
        </p:scale>
        <p:origin x="96" y="43"/>
      </p:cViewPr>
      <p:guideLst>
        <p:guide orient="horz" pos="2104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3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7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.xml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9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2.xml"/><Relationship Id="rId2" Type="http://schemas.openxmlformats.org/officeDocument/2006/relationships/image" Target="../media/image18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image" Target="../media/image20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6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7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9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5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4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6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9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1.xm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-4445" y="-1905"/>
            <a:ext cx="12200890" cy="6862445"/>
          </a:xfrm>
          <a:prstGeom prst="rect">
            <a:avLst/>
          </a:prstGeom>
        </p:spPr>
      </p:pic>
      <p:pic>
        <p:nvPicPr>
          <p:cNvPr id="7" name="图片 6" descr="a_5d1df92497f29"/>
          <p:cNvPicPr>
            <a:picLocks noChangeAspect="1"/>
          </p:cNvPicPr>
          <p:nvPr/>
        </p:nvPicPr>
        <p:blipFill>
          <a:blip r:embed="rId2"/>
          <a:srcRect l="10139" r="11332"/>
          <a:stretch>
            <a:fillRect/>
          </a:stretch>
        </p:blipFill>
        <p:spPr>
          <a:xfrm>
            <a:off x="1375410" y="422910"/>
            <a:ext cx="9440545" cy="60115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758815" y="775970"/>
            <a:ext cx="675005" cy="5106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>
                <a:solidFill>
                  <a:srgbClr val="B68D47"/>
                </a:solidFill>
                <a:effectLst>
                  <a:outerShdw blurRad="241300" sx="106000" sy="106000" algn="ctr" rotWithShape="0">
                    <a:prstClr val="black">
                      <a:alpha val="40000"/>
                    </a:prst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第二十</a:t>
            </a:r>
            <a:r>
              <a:rPr lang="zh-CN" altLang="en-US" sz="3200">
                <a:solidFill>
                  <a:srgbClr val="B68D47"/>
                </a:solidFill>
                <a:effectLst>
                  <a:outerShdw blurRad="241300" sx="106000" sy="106000" algn="ctr" rotWithShape="0">
                    <a:prstClr val="black">
                      <a:alpha val="40000"/>
                    </a:prst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三组演示报告</a:t>
            </a:r>
            <a:endParaRPr lang="zh-CN" altLang="en-US" sz="3200">
              <a:solidFill>
                <a:srgbClr val="B68D47"/>
              </a:solidFill>
              <a:effectLst>
                <a:outerShdw blurRad="241300" sx="106000" sy="106000" algn="ctr" rotWithShape="0">
                  <a:prstClr val="black">
                    <a:alpha val="40000"/>
                  </a:prstClr>
                </a:outerShdw>
              </a:effectLst>
              <a:latin typeface="华文隶书" panose="02010800040101010101" charset="-122"/>
              <a:ea typeface="华文隶书" panose="02010800040101010101" charset="-122"/>
            </a:endParaRPr>
          </a:p>
        </p:txBody>
      </p:sp>
      <p:pic>
        <p:nvPicPr>
          <p:cNvPr id="9" name="图片 8" descr="586"/>
          <p:cNvPicPr>
            <a:picLocks noChangeAspect="1"/>
          </p:cNvPicPr>
          <p:nvPr/>
        </p:nvPicPr>
        <p:blipFill>
          <a:blip r:embed="rId3"/>
          <a:srcRect r="67948" b="52399"/>
          <a:stretch>
            <a:fillRect/>
          </a:stretch>
        </p:blipFill>
        <p:spPr>
          <a:xfrm>
            <a:off x="-4445" y="-1905"/>
            <a:ext cx="3223895" cy="2393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88030" y="5652770"/>
            <a:ext cx="5616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4">
                    <a:lumMod val="60000"/>
                    <a:lumOff val="40000"/>
                  </a:schemeClr>
                </a:solidFill>
                <a:latin typeface="字魂龙吟手书" panose="00000500000000000000" charset="-122"/>
                <a:ea typeface="字魂龙吟手书" panose="00000500000000000000" charset="-122"/>
                <a:cs typeface="字魂龙吟手书" panose="00000500000000000000" charset="-122"/>
              </a:rPr>
              <a:t>胡任斌 张英哲 王煜潇 张涛 陶文韬</a:t>
            </a:r>
            <a:endParaRPr lang="zh-CN" altLang="en-US" sz="2800">
              <a:solidFill>
                <a:schemeClr val="accent4">
                  <a:lumMod val="60000"/>
                  <a:lumOff val="40000"/>
                </a:schemeClr>
              </a:solidFill>
              <a:latin typeface="字魂龙吟手书" panose="00000500000000000000" charset="-122"/>
              <a:ea typeface="字魂龙吟手书" panose="00000500000000000000" charset="-122"/>
              <a:cs typeface="字魂龙吟手书" panose="00000500000000000000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-4445" y="-4445"/>
            <a:ext cx="12200890" cy="6862445"/>
          </a:xfrm>
          <a:prstGeom prst="rect">
            <a:avLst/>
          </a:prstGeom>
        </p:spPr>
      </p:pic>
      <p:pic>
        <p:nvPicPr>
          <p:cNvPr id="71" name="图片 70" descr="image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9368155" y="-1905"/>
            <a:ext cx="2828290" cy="4798060"/>
          </a:xfrm>
          <a:prstGeom prst="rect">
            <a:avLst/>
          </a:prstGeom>
        </p:spPr>
      </p:pic>
      <p:pic>
        <p:nvPicPr>
          <p:cNvPr id="44" name="图片 43" descr="摄图网_401020858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0385425" y="3340100"/>
            <a:ext cx="1212215" cy="1194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86150" y="1631950"/>
            <a:ext cx="625856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80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①注册功能</a:t>
            </a:r>
            <a:endParaRPr lang="zh-CN" altLang="en-US" sz="80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4840" y="2026285"/>
            <a:ext cx="2861310" cy="1860550"/>
            <a:chOff x="1124" y="3766"/>
            <a:chExt cx="4506" cy="2930"/>
          </a:xfrm>
        </p:grpSpPr>
        <p:pic>
          <p:nvPicPr>
            <p:cNvPr id="22" name="图片 21" descr="图片包含 配件&#10;&#10;已生成高可信度的说明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1124" y="3766"/>
              <a:ext cx="4506" cy="2645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2197" y="4337"/>
              <a:ext cx="2359" cy="2359"/>
            </a:xfrm>
            <a:prstGeom prst="ellipse">
              <a:avLst/>
            </a:prstGeom>
            <a:solidFill>
              <a:srgbClr val="B68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97" y="4695"/>
              <a:ext cx="192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>
                  <a:solidFill>
                    <a:schemeClr val="bg1"/>
                  </a:solidFill>
                  <a:latin typeface="方正悠黑体加粗" panose="02010600010101010101" charset="-122"/>
                  <a:ea typeface="方正悠黑体加粗" panose="02010600010101010101" charset="-122"/>
                </a:rPr>
                <a:t>一</a:t>
              </a:r>
              <a:endParaRPr lang="zh-CN" altLang="en-US" sz="540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486150" y="3340100"/>
            <a:ext cx="631571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6D798"/>
                </a:solidFill>
                <a:cs typeface="+mn-ea"/>
                <a:sym typeface="+mn-lt"/>
              </a:rPr>
              <a:t>平台用户分为文章博主，读者和开发人员，文章博主和读者属于外部用户，外部用户需要注册 ，注意：用户名唯一，不允许重复注册</a:t>
            </a:r>
            <a:endParaRPr lang="zh-CN" altLang="en-US" sz="2800" dirty="0">
              <a:solidFill>
                <a:srgbClr val="F6D798"/>
              </a:solidFill>
              <a:cs typeface="+mn-ea"/>
              <a:sym typeface="+mn-lt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-8890" y="-4445"/>
            <a:ext cx="12200890" cy="686244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47235" y="453390"/>
            <a:ext cx="30968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注册功能模块展示</a:t>
            </a:r>
            <a:endParaRPr lang="zh-CN" altLang="en-US" sz="24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18105" y="714375"/>
            <a:ext cx="6954520" cy="0"/>
            <a:chOff x="4150" y="1125"/>
            <a:chExt cx="10952" cy="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150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584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9862820" y="2985135"/>
            <a:ext cx="1044575" cy="2678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indent="0">
              <a:lnSpc>
                <a:spcPct val="140000"/>
              </a:lnSpc>
              <a:buNone/>
            </a:pPr>
            <a:r>
              <a:rPr lang="zh-CN" altLang="en-US" sz="4000" dirty="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注册界面</a:t>
            </a:r>
            <a:endParaRPr lang="zh-CN" altLang="en-US" sz="4000" dirty="0">
              <a:solidFill>
                <a:schemeClr val="bg1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pic>
        <p:nvPicPr>
          <p:cNvPr id="3" name="图片 2" descr="(0B2YAGDT]R5S5W7O2(8I5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65" y="1579245"/>
            <a:ext cx="7141210" cy="47421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-8890" y="-4445"/>
            <a:ext cx="12200890" cy="686244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47235" y="453390"/>
            <a:ext cx="30968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注册功能模块展示</a:t>
            </a:r>
            <a:endParaRPr lang="zh-CN" altLang="en-US" sz="24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18105" y="714375"/>
            <a:ext cx="6954520" cy="0"/>
            <a:chOff x="4150" y="1125"/>
            <a:chExt cx="10952" cy="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150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584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9862820" y="2985135"/>
            <a:ext cx="1044575" cy="2678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indent="0">
              <a:lnSpc>
                <a:spcPct val="140000"/>
              </a:lnSpc>
              <a:buNone/>
            </a:pPr>
            <a:r>
              <a:rPr lang="zh-CN" altLang="en-US" sz="4000" dirty="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注册成功</a:t>
            </a:r>
            <a:endParaRPr lang="zh-CN" altLang="en-US" sz="4000" dirty="0">
              <a:solidFill>
                <a:schemeClr val="bg1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pic>
        <p:nvPicPr>
          <p:cNvPr id="2" name="图片 1" descr="NC@BO7CP_@Z%K`}6M}US~K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45" y="1475105"/>
            <a:ext cx="7988935" cy="44837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-8890" y="-4445"/>
            <a:ext cx="12200890" cy="686244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47235" y="453390"/>
            <a:ext cx="30968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注册功能模块展示</a:t>
            </a:r>
            <a:endParaRPr lang="zh-CN" altLang="en-US" sz="24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18105" y="714375"/>
            <a:ext cx="6954520" cy="0"/>
            <a:chOff x="4150" y="1125"/>
            <a:chExt cx="10952" cy="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150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584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9862820" y="2985135"/>
            <a:ext cx="1044575" cy="2678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indent="0">
              <a:lnSpc>
                <a:spcPct val="140000"/>
              </a:lnSpc>
              <a:buNone/>
            </a:pPr>
            <a:r>
              <a:rPr lang="zh-CN" altLang="en-US" sz="4000" dirty="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用户已存在</a:t>
            </a:r>
            <a:endParaRPr lang="zh-CN" altLang="en-US" sz="4000" dirty="0">
              <a:solidFill>
                <a:schemeClr val="bg1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pic>
        <p:nvPicPr>
          <p:cNvPr id="2" name="图片 1" descr="H$1C$%L9_41@5CFTK@9HEI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707515"/>
            <a:ext cx="7760335" cy="45834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-4445" y="-1905"/>
            <a:ext cx="12200890" cy="6862445"/>
          </a:xfrm>
          <a:prstGeom prst="rect">
            <a:avLst/>
          </a:prstGeom>
        </p:spPr>
      </p:pic>
      <p:pic>
        <p:nvPicPr>
          <p:cNvPr id="71" name="图片 70" descr="image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9368155" y="-1905"/>
            <a:ext cx="2828290" cy="4798060"/>
          </a:xfrm>
          <a:prstGeom prst="rect">
            <a:avLst/>
          </a:prstGeom>
        </p:spPr>
      </p:pic>
      <p:pic>
        <p:nvPicPr>
          <p:cNvPr id="44" name="图片 43" descr="摄图网_401020858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0385425" y="3340100"/>
            <a:ext cx="1212215" cy="1194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98140" y="1294130"/>
            <a:ext cx="710120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80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②登录功能</a:t>
            </a:r>
            <a:endParaRPr lang="zh-CN" altLang="en-US" sz="80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4840" y="2034540"/>
            <a:ext cx="2861310" cy="1852295"/>
            <a:chOff x="1124" y="3779"/>
            <a:chExt cx="4506" cy="2917"/>
          </a:xfrm>
        </p:grpSpPr>
        <p:pic>
          <p:nvPicPr>
            <p:cNvPr id="22" name="图片 21" descr="图片包含 配件&#10;&#10;已生成高可信度的说明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1124" y="3779"/>
              <a:ext cx="4506" cy="2645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2197" y="4337"/>
              <a:ext cx="2359" cy="2359"/>
            </a:xfrm>
            <a:prstGeom prst="ellipse">
              <a:avLst/>
            </a:prstGeom>
            <a:solidFill>
              <a:srgbClr val="B68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97" y="4695"/>
              <a:ext cx="192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>
                  <a:solidFill>
                    <a:schemeClr val="bg1"/>
                  </a:solidFill>
                  <a:latin typeface="方正悠黑体加粗" panose="02010600010101010101" charset="-122"/>
                  <a:ea typeface="方正悠黑体加粗" panose="02010600010101010101" charset="-122"/>
                </a:rPr>
                <a:t>一</a:t>
              </a:r>
              <a:endParaRPr lang="zh-CN" altLang="en-US" sz="540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486150" y="3030220"/>
            <a:ext cx="628840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6D798"/>
                </a:solidFill>
                <a:cs typeface="+mn-ea"/>
                <a:sym typeface="+mn-lt"/>
              </a:rPr>
              <a:t>用户需要登录验证用户名密码之后才能使用全部功能，注意：用户名对应唯一密码。</a:t>
            </a:r>
            <a:endParaRPr lang="zh-CN" altLang="en-US" sz="2800" dirty="0">
              <a:solidFill>
                <a:srgbClr val="F6D798"/>
              </a:solidFill>
              <a:cs typeface="+mn-ea"/>
              <a:sym typeface="+mn-lt"/>
            </a:endParaRPr>
          </a:p>
          <a:p>
            <a:pPr algn="ctr"/>
            <a:endParaRPr lang="zh-CN" altLang="en-US" sz="2800" dirty="0">
              <a:solidFill>
                <a:srgbClr val="F6D798"/>
              </a:solidFill>
              <a:cs typeface="+mn-ea"/>
              <a:sym typeface="+mn-lt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-8890" y="-4445"/>
            <a:ext cx="12200890" cy="686244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47235" y="453390"/>
            <a:ext cx="30968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登录功能模块展示</a:t>
            </a:r>
            <a:endParaRPr lang="zh-CN" altLang="en-US" sz="24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18105" y="714375"/>
            <a:ext cx="6954520" cy="0"/>
            <a:chOff x="4150" y="1125"/>
            <a:chExt cx="10952" cy="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150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584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图片 26" descr="C:\Users\80598\Desktop\0]EB`HZ6P}59JEXE]N8PL0S.png0]EB`HZ6P}59JEXE]N8PL0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780" y="2140585"/>
            <a:ext cx="5021580" cy="36188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262245" y="3081020"/>
            <a:ext cx="1044575" cy="2678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indent="0">
              <a:lnSpc>
                <a:spcPct val="140000"/>
              </a:lnSpc>
              <a:buNone/>
            </a:pPr>
            <a:r>
              <a:rPr lang="zh-CN" altLang="en-US" sz="4000" dirty="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登录界面</a:t>
            </a:r>
            <a:endParaRPr lang="zh-CN" altLang="en-US" sz="4000" dirty="0">
              <a:solidFill>
                <a:schemeClr val="bg1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72200" y="3081020"/>
            <a:ext cx="1044575" cy="2678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indent="0">
              <a:lnSpc>
                <a:spcPct val="140000"/>
              </a:lnSpc>
              <a:buNone/>
            </a:pPr>
            <a:r>
              <a:rPr lang="zh-CN" altLang="en-US" sz="4000" dirty="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登录成功</a:t>
            </a:r>
            <a:endParaRPr lang="zh-CN" altLang="en-US" sz="4000" dirty="0">
              <a:solidFill>
                <a:schemeClr val="bg1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pic>
        <p:nvPicPr>
          <p:cNvPr id="3" name="图片 2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55" y="2140585"/>
            <a:ext cx="5203190" cy="361886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0" y="-1905"/>
            <a:ext cx="12200890" cy="6862445"/>
          </a:xfrm>
          <a:prstGeom prst="rect">
            <a:avLst/>
          </a:prstGeom>
        </p:spPr>
      </p:pic>
      <p:pic>
        <p:nvPicPr>
          <p:cNvPr id="71" name="图片 70" descr="image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9368155" y="-1905"/>
            <a:ext cx="2828290" cy="4798060"/>
          </a:xfrm>
          <a:prstGeom prst="rect">
            <a:avLst/>
          </a:prstGeom>
        </p:spPr>
      </p:pic>
      <p:pic>
        <p:nvPicPr>
          <p:cNvPr id="44" name="图片 43" descr="摄图网_401020858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0385425" y="3340100"/>
            <a:ext cx="1212215" cy="1194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71520" y="1736090"/>
            <a:ext cx="665289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80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文章管理模块</a:t>
            </a:r>
            <a:endParaRPr lang="zh-CN" altLang="en-US" sz="80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4840" y="2034540"/>
            <a:ext cx="2861310" cy="1852295"/>
            <a:chOff x="1124" y="3779"/>
            <a:chExt cx="4506" cy="2917"/>
          </a:xfrm>
        </p:grpSpPr>
        <p:pic>
          <p:nvPicPr>
            <p:cNvPr id="22" name="图片 21" descr="图片包含 配件&#10;&#10;已生成高可信度的说明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1124" y="3779"/>
              <a:ext cx="4506" cy="2645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2197" y="4337"/>
              <a:ext cx="2359" cy="2359"/>
            </a:xfrm>
            <a:prstGeom prst="ellipse">
              <a:avLst/>
            </a:prstGeom>
            <a:solidFill>
              <a:srgbClr val="B68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97" y="4695"/>
              <a:ext cx="192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>
                  <a:solidFill>
                    <a:schemeClr val="bg1"/>
                  </a:solidFill>
                  <a:latin typeface="方正悠黑体加粗" panose="02010600010101010101" charset="-122"/>
                  <a:ea typeface="方正悠黑体加粗" panose="02010600010101010101" charset="-122"/>
                </a:rPr>
                <a:t>二</a:t>
              </a:r>
              <a:endParaRPr lang="zh-CN" altLang="en-US" sz="540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683000" y="3171825"/>
            <a:ext cx="58293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6D798"/>
                </a:solidFill>
                <a:cs typeface="+mn-ea"/>
                <a:sym typeface="+mn-lt"/>
              </a:rPr>
              <a:t>用户登录后，可以发布文章，删除文章，可以修改已有的文章，文章发布后会在所有文章中显示，可以类比csdn，但是只能博主发文，每一篇帖子会在文章列表中显示发布时间，点赞数以及评论。</a:t>
            </a:r>
            <a:endParaRPr lang="zh-CN" altLang="en-US" sz="2800" dirty="0">
              <a:solidFill>
                <a:srgbClr val="F6D798"/>
              </a:solidFill>
              <a:cs typeface="+mn-ea"/>
              <a:sym typeface="+mn-lt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-8890" y="-4445"/>
            <a:ext cx="12200890" cy="686244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47235" y="453390"/>
            <a:ext cx="30968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文章管理模块展示</a:t>
            </a:r>
            <a:endParaRPr lang="zh-CN" altLang="en-US" sz="24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18105" y="714375"/>
            <a:ext cx="6954520" cy="0"/>
            <a:chOff x="4150" y="1125"/>
            <a:chExt cx="10952" cy="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150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584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10210800" y="1857375"/>
            <a:ext cx="1732915" cy="4267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indent="0">
              <a:lnSpc>
                <a:spcPct val="140000"/>
              </a:lnSpc>
              <a:buNone/>
            </a:pPr>
            <a:r>
              <a:rPr lang="zh-CN" altLang="en-US" sz="3600" dirty="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发布文章，可以显示文章发布时间。</a:t>
            </a:r>
            <a:endParaRPr lang="zh-CN" altLang="en-US" sz="3600" dirty="0">
              <a:solidFill>
                <a:schemeClr val="bg1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pic>
        <p:nvPicPr>
          <p:cNvPr id="8" name="图片 7" descr="[~}B45P59U{9UZ5SO86$I_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" y="1857375"/>
            <a:ext cx="4422775" cy="4266565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5178425" y="1857375"/>
            <a:ext cx="5033010" cy="42672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0" y="-4445"/>
            <a:ext cx="12200890" cy="686244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47235" y="453390"/>
            <a:ext cx="30968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文章管理模块展示</a:t>
            </a:r>
            <a:endParaRPr lang="zh-CN" altLang="en-US" sz="24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18105" y="714375"/>
            <a:ext cx="6954520" cy="0"/>
            <a:chOff x="4150" y="1125"/>
            <a:chExt cx="10952" cy="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150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584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9831705" y="1844040"/>
            <a:ext cx="957580" cy="3926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indent="0">
              <a:lnSpc>
                <a:spcPct val="140000"/>
              </a:lnSpc>
              <a:buNone/>
            </a:pPr>
            <a:r>
              <a:rPr lang="zh-CN" altLang="en-US" sz="3600" dirty="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显示点赞数和评论。</a:t>
            </a:r>
            <a:endParaRPr lang="zh-CN" altLang="en-US" sz="3600" dirty="0">
              <a:solidFill>
                <a:schemeClr val="bg1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pic>
        <p:nvPicPr>
          <p:cNvPr id="2" name="图片 1" descr="FG6`M16_5YMWQX_HPNRVKX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05" y="1785620"/>
            <a:ext cx="6662420" cy="206883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2618105" y="3997325"/>
            <a:ext cx="6663055" cy="22428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-8890" y="-4445"/>
            <a:ext cx="12200890" cy="686244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47235" y="453390"/>
            <a:ext cx="30968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文章管理模块展示</a:t>
            </a:r>
            <a:endParaRPr lang="zh-CN" altLang="en-US" sz="24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18105" y="714375"/>
            <a:ext cx="6954520" cy="0"/>
            <a:chOff x="4150" y="1125"/>
            <a:chExt cx="10952" cy="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150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584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9174480" y="1346200"/>
            <a:ext cx="1732915" cy="43173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indent="0">
              <a:lnSpc>
                <a:spcPct val="140000"/>
              </a:lnSpc>
              <a:buNone/>
            </a:pPr>
            <a:r>
              <a:rPr lang="zh-CN" altLang="en-US" sz="3600" dirty="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文章发布后会在所有文章中显示。</a:t>
            </a:r>
            <a:endParaRPr lang="zh-CN" altLang="en-US" sz="3600" dirty="0">
              <a:solidFill>
                <a:schemeClr val="bg1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1734820" y="1345565"/>
            <a:ext cx="6844030" cy="431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0" y="0"/>
            <a:ext cx="12200890" cy="6862445"/>
          </a:xfrm>
          <a:prstGeom prst="rect">
            <a:avLst/>
          </a:prstGeom>
        </p:spPr>
      </p:pic>
      <p:pic>
        <p:nvPicPr>
          <p:cNvPr id="71" name="图片 70" descr="image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9368155" y="-1905"/>
            <a:ext cx="2828290" cy="4798060"/>
          </a:xfrm>
          <a:prstGeom prst="rect">
            <a:avLst/>
          </a:prstGeom>
        </p:spPr>
      </p:pic>
      <p:pic>
        <p:nvPicPr>
          <p:cNvPr id="44" name="图片 43" descr="摄图网_401020858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0385425" y="3340100"/>
            <a:ext cx="1212215" cy="119443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547620" y="2242820"/>
            <a:ext cx="2861310" cy="1852295"/>
            <a:chOff x="1124" y="3779"/>
            <a:chExt cx="4506" cy="2917"/>
          </a:xfrm>
        </p:grpSpPr>
        <p:pic>
          <p:nvPicPr>
            <p:cNvPr id="22" name="图片 21" descr="图片包含 配件&#10;&#10;已生成高可信度的说明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1124" y="3779"/>
              <a:ext cx="4506" cy="2645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2197" y="4337"/>
              <a:ext cx="2359" cy="2359"/>
            </a:xfrm>
            <a:prstGeom prst="ellipse">
              <a:avLst/>
            </a:prstGeom>
            <a:solidFill>
              <a:srgbClr val="B68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175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19051" y="1735001"/>
            <a:ext cx="10076306" cy="2472821"/>
            <a:chOff x="1" y="1646736"/>
            <a:chExt cx="10076306" cy="2472821"/>
          </a:xfrm>
        </p:grpSpPr>
        <p:sp>
          <p:nvSpPr>
            <p:cNvPr id="2" name="ïş1îde"/>
            <p:cNvSpPr txBox="1"/>
            <p:nvPr/>
          </p:nvSpPr>
          <p:spPr>
            <a:xfrm>
              <a:off x="3149559" y="3057833"/>
              <a:ext cx="1620015" cy="565534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Autofit/>
            </a:bodyPr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CONTENTS</a:t>
              </a:r>
              <a:endParaRPr lang="en-US" altLang="zh-CN" sz="2400" b="1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3" name="ïṣḷïďè"/>
            <p:cNvSpPr/>
            <p:nvPr/>
          </p:nvSpPr>
          <p:spPr bwMode="auto">
            <a:xfrm>
              <a:off x="2753579" y="3190418"/>
              <a:ext cx="252494" cy="2524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 fontScale="62500" lnSpcReduction="20000"/>
            </a:bodyPr>
            <a:p>
              <a:pPr algn="ctr"/>
              <a:endParaRPr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11" name="ïṡḻiďê"/>
            <p:cNvSpPr/>
            <p:nvPr/>
          </p:nvSpPr>
          <p:spPr bwMode="auto">
            <a:xfrm>
              <a:off x="3011639" y="3131414"/>
              <a:ext cx="53437" cy="534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12" name="iṡḷïḋê"/>
            <p:cNvSpPr/>
            <p:nvPr/>
          </p:nvSpPr>
          <p:spPr bwMode="auto">
            <a:xfrm>
              <a:off x="2634717" y="3448477"/>
              <a:ext cx="113295" cy="1132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13" name="íšḷiďê"/>
            <p:cNvSpPr/>
            <p:nvPr/>
          </p:nvSpPr>
          <p:spPr bwMode="auto">
            <a:xfrm>
              <a:off x="2613564" y="3358748"/>
              <a:ext cx="53437" cy="534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1" y="3429075"/>
              <a:ext cx="2416944" cy="0"/>
            </a:xfrm>
            <a:prstGeom prst="line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í$ľîḓê"/>
            <p:cNvSpPr/>
            <p:nvPr/>
          </p:nvSpPr>
          <p:spPr bwMode="auto">
            <a:xfrm>
              <a:off x="2396830" y="3406215"/>
              <a:ext cx="45719" cy="457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  <a:round/>
            </a:ln>
          </p:spPr>
          <p:txBody>
            <a:bodyPr anchor="ctr"/>
            <a:p>
              <a:pPr algn="ctr"/>
              <a:endParaRPr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grpSp>
          <p:nvGrpSpPr>
            <p:cNvPr id="16" name="iŝľïďê"/>
            <p:cNvGrpSpPr/>
            <p:nvPr/>
          </p:nvGrpSpPr>
          <p:grpSpPr>
            <a:xfrm>
              <a:off x="5693368" y="4038371"/>
              <a:ext cx="4382939" cy="81186"/>
              <a:chOff x="6816080" y="3966044"/>
              <a:chExt cx="4382939" cy="81186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6816080" y="4006637"/>
                <a:ext cx="4339600" cy="0"/>
              </a:xfrm>
              <a:prstGeom prst="line">
                <a:avLst/>
              </a:prstGeom>
              <a:ln w="12700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ísḷîdê"/>
              <p:cNvSpPr/>
              <p:nvPr/>
            </p:nvSpPr>
            <p:spPr bwMode="auto">
              <a:xfrm>
                <a:off x="11117833" y="3966044"/>
                <a:ext cx="81186" cy="81186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p>
                <a:pPr algn="ctr"/>
                <a:endParaRPr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</p:grpSp>
        <p:grpSp>
          <p:nvGrpSpPr>
            <p:cNvPr id="17" name="íṣļîḍê"/>
            <p:cNvGrpSpPr/>
            <p:nvPr/>
          </p:nvGrpSpPr>
          <p:grpSpPr>
            <a:xfrm>
              <a:off x="5693368" y="3185481"/>
              <a:ext cx="4382939" cy="81186"/>
              <a:chOff x="6816080" y="3113154"/>
              <a:chExt cx="4382939" cy="81186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6816080" y="3153747"/>
                <a:ext cx="4339600" cy="0"/>
              </a:xfrm>
              <a:prstGeom prst="line">
                <a:avLst/>
              </a:prstGeom>
              <a:ln w="12700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ï$ľíde"/>
              <p:cNvSpPr/>
              <p:nvPr/>
            </p:nvSpPr>
            <p:spPr bwMode="auto">
              <a:xfrm>
                <a:off x="11117833" y="3113154"/>
                <a:ext cx="81186" cy="81186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p>
                <a:pPr algn="ctr"/>
                <a:endParaRPr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</p:grpSp>
        <p:grpSp>
          <p:nvGrpSpPr>
            <p:cNvPr id="19" name="íṩḻîde"/>
            <p:cNvGrpSpPr/>
            <p:nvPr/>
          </p:nvGrpSpPr>
          <p:grpSpPr>
            <a:xfrm>
              <a:off x="5693368" y="2332591"/>
              <a:ext cx="4382939" cy="81186"/>
              <a:chOff x="6816080" y="2260264"/>
              <a:chExt cx="4382939" cy="81186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6816080" y="2300857"/>
                <a:ext cx="4339600" cy="0"/>
              </a:xfrm>
              <a:prstGeom prst="line">
                <a:avLst/>
              </a:prstGeom>
              <a:ln w="12700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íŝḻíḍê"/>
              <p:cNvSpPr/>
              <p:nvPr/>
            </p:nvSpPr>
            <p:spPr bwMode="auto">
              <a:xfrm>
                <a:off x="11117833" y="2260264"/>
                <a:ext cx="81186" cy="81186"/>
              </a:xfrm>
              <a:prstGeom prst="rect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p>
                <a:pPr algn="ctr"/>
                <a:endParaRPr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</p:grpSp>
        <p:grpSp>
          <p:nvGrpSpPr>
            <p:cNvPr id="21" name="îŝḻïḓè"/>
            <p:cNvGrpSpPr/>
            <p:nvPr/>
          </p:nvGrpSpPr>
          <p:grpSpPr>
            <a:xfrm>
              <a:off x="5693368" y="1646736"/>
              <a:ext cx="4382939" cy="707886"/>
              <a:chOff x="667282" y="1592796"/>
              <a:chExt cx="4382939" cy="707886"/>
            </a:xfrm>
          </p:grpSpPr>
          <p:sp>
            <p:nvSpPr>
              <p:cNvPr id="35" name="ï$ļiḑê"/>
              <p:cNvSpPr txBox="1"/>
              <p:nvPr/>
            </p:nvSpPr>
            <p:spPr>
              <a:xfrm>
                <a:off x="667282" y="1592796"/>
                <a:ext cx="655949" cy="707886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p>
                <a:pPr algn="ctr"/>
                <a:r>
                  <a:rPr lang="en-US" altLang="zh-CN" sz="4000" dirty="0">
                    <a:solidFill>
                      <a:srgbClr val="FFC000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01</a:t>
                </a:r>
                <a:endParaRPr lang="en-US" altLang="zh-CN" sz="4000" dirty="0">
                  <a:solidFill>
                    <a:srgbClr val="FFC00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  <p:sp>
            <p:nvSpPr>
              <p:cNvPr id="37" name="íSḷîḓè"/>
              <p:cNvSpPr txBox="1"/>
              <p:nvPr/>
            </p:nvSpPr>
            <p:spPr bwMode="auto">
              <a:xfrm>
                <a:off x="1404417" y="1717230"/>
                <a:ext cx="3645804" cy="35113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>
                <a:noAutofit/>
              </a:bodyPr>
              <a:p>
                <a:pPr marL="0" marR="0" lvl="0" indent="0" defTabSz="914400" rtl="0" eaLnBrk="1" fontAlgn="auto" latinLnBrk="0" hangingPunct="1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项目简介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</p:grpSp>
        <p:grpSp>
          <p:nvGrpSpPr>
            <p:cNvPr id="23" name="ïṡḻïḑe"/>
            <p:cNvGrpSpPr/>
            <p:nvPr/>
          </p:nvGrpSpPr>
          <p:grpSpPr>
            <a:xfrm>
              <a:off x="5693368" y="2510034"/>
              <a:ext cx="4382939" cy="707886"/>
              <a:chOff x="667282" y="1592796"/>
              <a:chExt cx="4382939" cy="707886"/>
            </a:xfrm>
          </p:grpSpPr>
          <p:sp>
            <p:nvSpPr>
              <p:cNvPr id="32" name="ïsḷíḑê"/>
              <p:cNvSpPr txBox="1"/>
              <p:nvPr/>
            </p:nvSpPr>
            <p:spPr>
              <a:xfrm>
                <a:off x="667282" y="1592796"/>
                <a:ext cx="655949" cy="707886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p>
                <a:pPr algn="ctr"/>
                <a:r>
                  <a:rPr lang="en-US" altLang="zh-CN" sz="4000" dirty="0">
                    <a:solidFill>
                      <a:srgbClr val="FFC000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02</a:t>
                </a:r>
                <a:endParaRPr lang="en-US" altLang="zh-CN" sz="4000" dirty="0">
                  <a:solidFill>
                    <a:srgbClr val="FFC00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  <p:sp>
            <p:nvSpPr>
              <p:cNvPr id="34" name="iṧḷîḍê"/>
              <p:cNvSpPr txBox="1"/>
              <p:nvPr/>
            </p:nvSpPr>
            <p:spPr bwMode="auto">
              <a:xfrm>
                <a:off x="1404417" y="1696327"/>
                <a:ext cx="3645804" cy="35113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>
                <a:noAutofit/>
              </a:bodyPr>
              <a:p>
                <a:pPr marL="0" marR="0" lvl="0" indent="0" defTabSz="914400" rtl="0" eaLnBrk="1" fontAlgn="auto" latinLnBrk="0" hangingPunct="1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zh-CN" altLang="en-US" sz="2400" b="1" dirty="0">
                    <a:solidFill>
                      <a:srgbClr val="FFC000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主要功能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</p:grpSp>
        <p:grpSp>
          <p:nvGrpSpPr>
            <p:cNvPr id="24" name="îśḻîḋê"/>
            <p:cNvGrpSpPr/>
            <p:nvPr/>
          </p:nvGrpSpPr>
          <p:grpSpPr>
            <a:xfrm>
              <a:off x="5693368" y="3358748"/>
              <a:ext cx="4382939" cy="707886"/>
              <a:chOff x="667282" y="1592796"/>
              <a:chExt cx="4382939" cy="707886"/>
            </a:xfrm>
          </p:grpSpPr>
          <p:sp>
            <p:nvSpPr>
              <p:cNvPr id="29" name="îṡ1iḍê"/>
              <p:cNvSpPr txBox="1"/>
              <p:nvPr/>
            </p:nvSpPr>
            <p:spPr>
              <a:xfrm>
                <a:off x="667282" y="1592796"/>
                <a:ext cx="655949" cy="707886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p>
                <a:pPr algn="ctr"/>
                <a:r>
                  <a:rPr lang="en-US" altLang="zh-CN" sz="4000" dirty="0">
                    <a:solidFill>
                      <a:srgbClr val="FFC000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03</a:t>
                </a:r>
                <a:endParaRPr lang="en-US" altLang="zh-CN" sz="4000" dirty="0">
                  <a:solidFill>
                    <a:srgbClr val="FFC00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  <p:sp>
            <p:nvSpPr>
              <p:cNvPr id="31" name="íš1ídè"/>
              <p:cNvSpPr txBox="1"/>
              <p:nvPr/>
            </p:nvSpPr>
            <p:spPr bwMode="auto">
              <a:xfrm>
                <a:off x="1404417" y="1717024"/>
                <a:ext cx="3645804" cy="35113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>
                <a:noAutofit/>
              </a:bodyPr>
              <a:p>
                <a:pPr marL="0" marR="0" lvl="0" indent="0" defTabSz="914400" rtl="0" eaLnBrk="1" fontAlgn="auto" latinLnBrk="0" hangingPunct="1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zh-CN" altLang="en-US" sz="2400" b="1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sym typeface="+mn-ea"/>
                  </a:rPr>
                  <a:t>团队介绍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</p:grpSp>
      </p:grpSp>
    </p:spTree>
    <p:custDataLst>
      <p:tags r:id="rId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-8890" y="-4445"/>
            <a:ext cx="12200890" cy="686244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47235" y="453390"/>
            <a:ext cx="30968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文章管理模块展示</a:t>
            </a:r>
            <a:endParaRPr lang="zh-CN" altLang="en-US" sz="24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18105" y="714375"/>
            <a:ext cx="6954520" cy="0"/>
            <a:chOff x="4150" y="1125"/>
            <a:chExt cx="10952" cy="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150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584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9949815" y="1473200"/>
            <a:ext cx="957580" cy="41903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indent="0">
              <a:lnSpc>
                <a:spcPct val="140000"/>
              </a:lnSpc>
              <a:buNone/>
            </a:pPr>
            <a:r>
              <a:rPr lang="zh-CN" altLang="en-US" sz="3600" dirty="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删除博客（右上角）</a:t>
            </a:r>
            <a:endParaRPr lang="zh-CN" altLang="en-US" sz="3600" dirty="0">
              <a:solidFill>
                <a:schemeClr val="bg1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1370330" y="1473200"/>
            <a:ext cx="8406130" cy="456438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0" y="-1905"/>
            <a:ext cx="12200890" cy="6862445"/>
          </a:xfrm>
          <a:prstGeom prst="rect">
            <a:avLst/>
          </a:prstGeom>
        </p:spPr>
      </p:pic>
      <p:pic>
        <p:nvPicPr>
          <p:cNvPr id="71" name="图片 70" descr="image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9368155" y="-1905"/>
            <a:ext cx="2828290" cy="4798060"/>
          </a:xfrm>
          <a:prstGeom prst="rect">
            <a:avLst/>
          </a:prstGeom>
        </p:spPr>
      </p:pic>
      <p:pic>
        <p:nvPicPr>
          <p:cNvPr id="44" name="图片 43" descr="摄图网_401020858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0385425" y="3340100"/>
            <a:ext cx="1212215" cy="1194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80385" y="1294130"/>
            <a:ext cx="686308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80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用户留言模块</a:t>
            </a:r>
            <a:endParaRPr lang="zh-CN" altLang="en-US" sz="80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4840" y="2034540"/>
            <a:ext cx="2861310" cy="1852295"/>
            <a:chOff x="1124" y="3779"/>
            <a:chExt cx="4506" cy="2917"/>
          </a:xfrm>
        </p:grpSpPr>
        <p:pic>
          <p:nvPicPr>
            <p:cNvPr id="22" name="图片 21" descr="图片包含 配件&#10;&#10;已生成高可信度的说明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1124" y="3779"/>
              <a:ext cx="4506" cy="2645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2197" y="4337"/>
              <a:ext cx="2359" cy="2359"/>
            </a:xfrm>
            <a:prstGeom prst="ellipse">
              <a:avLst/>
            </a:prstGeom>
            <a:solidFill>
              <a:srgbClr val="B68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97" y="4695"/>
              <a:ext cx="192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>
                  <a:solidFill>
                    <a:schemeClr val="bg1"/>
                  </a:solidFill>
                  <a:latin typeface="方正悠黑体加粗" panose="02010600010101010101" charset="-122"/>
                  <a:ea typeface="方正悠黑体加粗" panose="02010600010101010101" charset="-122"/>
                </a:rPr>
                <a:t>三</a:t>
              </a:r>
              <a:endParaRPr lang="zh-CN" altLang="en-US" sz="540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597275" y="3133725"/>
            <a:ext cx="58293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6D798"/>
                </a:solidFill>
                <a:cs typeface="+mn-ea"/>
                <a:sym typeface="+mn-lt"/>
              </a:rPr>
              <a:t>用户登录后，可以给博主留言，留言后可以到博主留言板查看自己的留言，也可以查看其他用户的留言，也可以删除自己的留言，博主可以删除任何一条留言，可以回复。</a:t>
            </a:r>
            <a:endParaRPr lang="zh-CN" altLang="en-US" sz="2800" dirty="0">
              <a:solidFill>
                <a:srgbClr val="F6D798"/>
              </a:solidFill>
              <a:cs typeface="+mn-ea"/>
              <a:sym typeface="+mn-lt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-8890" y="-4445"/>
            <a:ext cx="12200890" cy="686244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47235" y="453390"/>
            <a:ext cx="30968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用户留言模块展示</a:t>
            </a:r>
            <a:endParaRPr lang="zh-CN" altLang="en-US" sz="24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18105" y="714375"/>
            <a:ext cx="6954520" cy="0"/>
            <a:chOff x="4150" y="1125"/>
            <a:chExt cx="10952" cy="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150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584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8400415" y="1078865"/>
            <a:ext cx="3283585" cy="5486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indent="0">
              <a:lnSpc>
                <a:spcPct val="140000"/>
              </a:lnSpc>
              <a:buNone/>
            </a:pPr>
            <a:r>
              <a:rPr lang="zh-CN" altLang="en-US" sz="3600" dirty="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用户可以留言，博主可以查看留言。</a:t>
            </a:r>
            <a:r>
              <a:rPr lang="zh-CN" altLang="en-US" sz="3600" dirty="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博主可以删除留言。</a:t>
            </a:r>
            <a:endParaRPr lang="zh-CN" altLang="en-US" sz="3600" dirty="0">
              <a:solidFill>
                <a:schemeClr val="bg1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  <a:p>
            <a:pPr indent="0">
              <a:lnSpc>
                <a:spcPct val="140000"/>
              </a:lnSpc>
              <a:buNone/>
            </a:pPr>
            <a:endParaRPr lang="zh-CN" altLang="en-US" sz="3600" dirty="0">
              <a:solidFill>
                <a:schemeClr val="bg1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1351915" y="1078865"/>
            <a:ext cx="7370445" cy="46589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0" y="-1905"/>
            <a:ext cx="12200890" cy="6862445"/>
          </a:xfrm>
          <a:prstGeom prst="rect">
            <a:avLst/>
          </a:prstGeom>
        </p:spPr>
      </p:pic>
      <p:pic>
        <p:nvPicPr>
          <p:cNvPr id="71" name="图片 70" descr="image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9368155" y="-1905"/>
            <a:ext cx="2828290" cy="4798060"/>
          </a:xfrm>
          <a:prstGeom prst="rect">
            <a:avLst/>
          </a:prstGeom>
        </p:spPr>
      </p:pic>
      <p:pic>
        <p:nvPicPr>
          <p:cNvPr id="44" name="图片 43" descr="摄图网_401020858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0385425" y="3340100"/>
            <a:ext cx="1212215" cy="1194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14040" y="1603375"/>
            <a:ext cx="679577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80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文章</a:t>
            </a:r>
            <a:r>
              <a:rPr lang="zh-CN" altLang="en-US" sz="80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细节模块</a:t>
            </a:r>
            <a:endParaRPr lang="zh-CN" altLang="en-US" sz="80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4840" y="2034540"/>
            <a:ext cx="2861310" cy="1852295"/>
            <a:chOff x="1124" y="3779"/>
            <a:chExt cx="4506" cy="2917"/>
          </a:xfrm>
        </p:grpSpPr>
        <p:pic>
          <p:nvPicPr>
            <p:cNvPr id="22" name="图片 21" descr="图片包含 配件&#10;&#10;已生成高可信度的说明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1124" y="3779"/>
              <a:ext cx="4506" cy="2645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2197" y="4337"/>
              <a:ext cx="2359" cy="2359"/>
            </a:xfrm>
            <a:prstGeom prst="ellipse">
              <a:avLst/>
            </a:prstGeom>
            <a:solidFill>
              <a:srgbClr val="B68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97" y="4695"/>
              <a:ext cx="192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>
                  <a:solidFill>
                    <a:schemeClr val="bg1"/>
                  </a:solidFill>
                  <a:latin typeface="方正悠黑体加粗" panose="02010600010101010101" charset="-122"/>
                  <a:ea typeface="方正悠黑体加粗" panose="02010600010101010101" charset="-122"/>
                </a:rPr>
                <a:t>四</a:t>
              </a:r>
              <a:endParaRPr lang="zh-CN" altLang="en-US" sz="540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597275" y="3440430"/>
            <a:ext cx="58293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6D798"/>
                </a:solidFill>
                <a:cs typeface="+mn-ea"/>
                <a:sym typeface="+mn-lt"/>
              </a:rPr>
              <a:t>用户登录后，可以给博主的文章点赞，</a:t>
            </a:r>
            <a:r>
              <a:rPr lang="zh-CN" altLang="en-US" sz="2800" dirty="0">
                <a:solidFill>
                  <a:srgbClr val="F6D798"/>
                </a:solidFill>
                <a:cs typeface="+mn-ea"/>
                <a:sym typeface="+mn-lt"/>
              </a:rPr>
              <a:t>评论。</a:t>
            </a:r>
            <a:endParaRPr lang="zh-CN" altLang="en-US" sz="2800" dirty="0">
              <a:solidFill>
                <a:srgbClr val="F6D798"/>
              </a:solidFill>
              <a:cs typeface="+mn-ea"/>
              <a:sym typeface="+mn-lt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0" y="-1905"/>
            <a:ext cx="12200890" cy="6862445"/>
          </a:xfrm>
          <a:prstGeom prst="rect">
            <a:avLst/>
          </a:prstGeom>
        </p:spPr>
      </p:pic>
      <p:pic>
        <p:nvPicPr>
          <p:cNvPr id="71" name="图片 70" descr="image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9368155" y="-1905"/>
            <a:ext cx="2828290" cy="4798060"/>
          </a:xfrm>
          <a:prstGeom prst="rect">
            <a:avLst/>
          </a:prstGeom>
        </p:spPr>
      </p:pic>
      <p:pic>
        <p:nvPicPr>
          <p:cNvPr id="44" name="图片 43" descr="摄图网_401020858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0385425" y="3340100"/>
            <a:ext cx="1212215" cy="1194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94405" y="2118360"/>
            <a:ext cx="604901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80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①用户点赞</a:t>
            </a:r>
            <a:endParaRPr lang="zh-CN" altLang="en-US" sz="80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4840" y="2034540"/>
            <a:ext cx="2861310" cy="1852295"/>
            <a:chOff x="1124" y="3779"/>
            <a:chExt cx="4506" cy="2917"/>
          </a:xfrm>
        </p:grpSpPr>
        <p:pic>
          <p:nvPicPr>
            <p:cNvPr id="22" name="图片 21" descr="图片包含 配件&#10;&#10;已生成高可信度的说明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1124" y="3779"/>
              <a:ext cx="4506" cy="2645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2197" y="4337"/>
              <a:ext cx="2359" cy="2359"/>
            </a:xfrm>
            <a:prstGeom prst="ellipse">
              <a:avLst/>
            </a:prstGeom>
            <a:solidFill>
              <a:srgbClr val="B68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97" y="4695"/>
              <a:ext cx="192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>
                  <a:solidFill>
                    <a:schemeClr val="bg1"/>
                  </a:solidFill>
                  <a:latin typeface="方正悠黑体加粗" panose="02010600010101010101" charset="-122"/>
                  <a:ea typeface="方正悠黑体加粗" panose="02010600010101010101" charset="-122"/>
                </a:rPr>
                <a:t>四</a:t>
              </a:r>
              <a:endParaRPr lang="zh-CN" altLang="en-US" sz="540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597275" y="3440430"/>
            <a:ext cx="58293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6D798"/>
                </a:solidFill>
                <a:cs typeface="+mn-ea"/>
                <a:sym typeface="+mn-lt"/>
              </a:rPr>
              <a:t>用户登录后，可以给博主的文章点赞，点赞后此文章的点赞数加1，也可以取消自己的点赞。</a:t>
            </a:r>
            <a:endParaRPr lang="zh-CN" altLang="en-US" sz="2800" dirty="0">
              <a:solidFill>
                <a:srgbClr val="F6D798"/>
              </a:solidFill>
              <a:cs typeface="+mn-ea"/>
              <a:sym typeface="+mn-lt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-8890" y="-4445"/>
            <a:ext cx="12200890" cy="686244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47235" y="453390"/>
            <a:ext cx="30968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用户点赞模块展示</a:t>
            </a:r>
            <a:endParaRPr lang="zh-CN" altLang="en-US" sz="24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18105" y="714375"/>
            <a:ext cx="6954520" cy="0"/>
            <a:chOff x="4150" y="1125"/>
            <a:chExt cx="10952" cy="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150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584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9174480" y="1288415"/>
            <a:ext cx="1732915" cy="48545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indent="0">
              <a:lnSpc>
                <a:spcPct val="140000"/>
              </a:lnSpc>
              <a:buNone/>
            </a:pPr>
            <a:r>
              <a:rPr lang="zh-CN" altLang="en-US" sz="3600" dirty="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用户点赞博客，点赞后点赞数加</a:t>
            </a:r>
            <a:r>
              <a:rPr lang="en-US" altLang="zh-CN" sz="3600" dirty="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1</a:t>
            </a:r>
            <a:endParaRPr lang="en-US" altLang="zh-CN" sz="3600" dirty="0">
              <a:solidFill>
                <a:schemeClr val="bg1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pic>
        <p:nvPicPr>
          <p:cNvPr id="3" name="图片 2" descr="Q7$ZF)CP52$M5OPPOJ%~6T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820545"/>
            <a:ext cx="7730490" cy="1832610"/>
          </a:xfrm>
          <a:prstGeom prst="rect">
            <a:avLst/>
          </a:prstGeom>
        </p:spPr>
      </p:pic>
      <p:pic>
        <p:nvPicPr>
          <p:cNvPr id="9" name="图片 8" descr="(MLD~JQ2HGVCUVF$LLPD3`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4106545"/>
            <a:ext cx="7731125" cy="19431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0" y="-1905"/>
            <a:ext cx="12200890" cy="6862445"/>
          </a:xfrm>
          <a:prstGeom prst="rect">
            <a:avLst/>
          </a:prstGeom>
        </p:spPr>
      </p:pic>
      <p:pic>
        <p:nvPicPr>
          <p:cNvPr id="71" name="图片 70" descr="image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9368155" y="-1905"/>
            <a:ext cx="2828290" cy="4798060"/>
          </a:xfrm>
          <a:prstGeom prst="rect">
            <a:avLst/>
          </a:prstGeom>
        </p:spPr>
      </p:pic>
      <p:pic>
        <p:nvPicPr>
          <p:cNvPr id="44" name="图片 43" descr="摄图网_401020858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0385425" y="3340100"/>
            <a:ext cx="1212215" cy="1194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25190" y="2212975"/>
            <a:ext cx="690054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80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②用户评论</a:t>
            </a:r>
            <a:endParaRPr lang="zh-CN" altLang="en-US" sz="80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4840" y="2034540"/>
            <a:ext cx="2861310" cy="1852295"/>
            <a:chOff x="1124" y="3779"/>
            <a:chExt cx="4506" cy="2917"/>
          </a:xfrm>
        </p:grpSpPr>
        <p:pic>
          <p:nvPicPr>
            <p:cNvPr id="22" name="图片 21" descr="图片包含 配件&#10;&#10;已生成高可信度的说明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1124" y="3779"/>
              <a:ext cx="4506" cy="2645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2197" y="4337"/>
              <a:ext cx="2359" cy="2359"/>
            </a:xfrm>
            <a:prstGeom prst="ellipse">
              <a:avLst/>
            </a:prstGeom>
            <a:solidFill>
              <a:srgbClr val="B68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97" y="4695"/>
              <a:ext cx="192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>
                  <a:solidFill>
                    <a:schemeClr val="bg1"/>
                  </a:solidFill>
                  <a:latin typeface="方正悠黑体加粗" panose="02010600010101010101" charset="-122"/>
                  <a:ea typeface="方正悠黑体加粗" panose="02010600010101010101" charset="-122"/>
                </a:rPr>
                <a:t>四</a:t>
              </a:r>
              <a:endParaRPr lang="zh-CN" altLang="en-US" sz="540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086225" y="3459480"/>
            <a:ext cx="58293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6D798"/>
                </a:solidFill>
                <a:cs typeface="+mn-ea"/>
                <a:sym typeface="+mn-lt"/>
              </a:rPr>
              <a:t>用户登录后，可以给博主的文章评论，评论后可以到此文章的下方查看自己的评论，也可以看到别人的评论，可以选择删除自己的评论，博主也可以删除别人的评论，也可以选择回复。</a:t>
            </a:r>
            <a:endParaRPr lang="zh-CN" altLang="en-US" sz="2800" dirty="0">
              <a:solidFill>
                <a:srgbClr val="F6D798"/>
              </a:solidFill>
              <a:cs typeface="+mn-ea"/>
              <a:sym typeface="+mn-lt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-8890" y="-4445"/>
            <a:ext cx="12200890" cy="686244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47235" y="453390"/>
            <a:ext cx="30968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用户评论模块展示</a:t>
            </a:r>
            <a:endParaRPr lang="zh-CN" altLang="en-US" sz="24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18105" y="714375"/>
            <a:ext cx="6954520" cy="0"/>
            <a:chOff x="4150" y="1125"/>
            <a:chExt cx="10952" cy="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150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584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9174480" y="1698625"/>
            <a:ext cx="1732915" cy="39649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indent="0">
              <a:lnSpc>
                <a:spcPct val="140000"/>
              </a:lnSpc>
              <a:buNone/>
            </a:pPr>
            <a:r>
              <a:rPr lang="zh-CN" altLang="en-US" sz="3600" dirty="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用户可以留言，并且查看自己留言。</a:t>
            </a:r>
            <a:endParaRPr lang="zh-CN" altLang="en-US" sz="3600" dirty="0">
              <a:solidFill>
                <a:schemeClr val="bg1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1047750" y="1697990"/>
            <a:ext cx="7729855" cy="1773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3"/>
          <a:stretch>
            <a:fillRect/>
          </a:stretch>
        </p:blipFill>
        <p:spPr>
          <a:xfrm>
            <a:off x="1047750" y="3844290"/>
            <a:ext cx="7729220" cy="190119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0" y="0"/>
            <a:ext cx="12200890" cy="6862445"/>
          </a:xfrm>
          <a:prstGeom prst="rect">
            <a:avLst/>
          </a:prstGeom>
        </p:spPr>
      </p:pic>
      <p:pic>
        <p:nvPicPr>
          <p:cNvPr id="71" name="图片 70" descr="image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9368155" y="-1905"/>
            <a:ext cx="2828290" cy="4798060"/>
          </a:xfrm>
          <a:prstGeom prst="rect">
            <a:avLst/>
          </a:prstGeom>
        </p:spPr>
      </p:pic>
      <p:pic>
        <p:nvPicPr>
          <p:cNvPr id="44" name="图片 43" descr="摄图网_401020858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0385425" y="3340100"/>
            <a:ext cx="1212215" cy="1194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62680" y="2523490"/>
            <a:ext cx="571309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66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团队</a:t>
            </a:r>
            <a:r>
              <a:rPr lang="zh-CN" altLang="en-US" sz="66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介绍</a:t>
            </a:r>
            <a:endParaRPr lang="zh-CN" altLang="en-US" sz="66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4840" y="2034540"/>
            <a:ext cx="2861310" cy="1852295"/>
            <a:chOff x="1124" y="3779"/>
            <a:chExt cx="4506" cy="2917"/>
          </a:xfrm>
        </p:grpSpPr>
        <p:pic>
          <p:nvPicPr>
            <p:cNvPr id="22" name="图片 21" descr="图片包含 配件&#10;&#10;已生成高可信度的说明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1124" y="3779"/>
              <a:ext cx="4506" cy="2645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2197" y="4337"/>
              <a:ext cx="2359" cy="2359"/>
            </a:xfrm>
            <a:prstGeom prst="ellipse">
              <a:avLst/>
            </a:prstGeom>
            <a:solidFill>
              <a:srgbClr val="B68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97" y="4695"/>
              <a:ext cx="192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>
                  <a:solidFill>
                    <a:schemeClr val="bg1"/>
                  </a:solidFill>
                  <a:latin typeface="方正悠黑体加粗" panose="02010600010101010101" charset="-122"/>
                  <a:ea typeface="方正悠黑体加粗" panose="02010600010101010101" charset="-122"/>
                </a:rPr>
                <a:t>03</a:t>
              </a:r>
              <a:endParaRPr lang="en-US" altLang="zh-CN" sz="540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</a:endParaRPr>
            </a:p>
          </p:txBody>
        </p:sp>
      </p:grp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0" y="-4445"/>
            <a:ext cx="12200890" cy="6862445"/>
          </a:xfrm>
          <a:prstGeom prst="rect">
            <a:avLst/>
          </a:prstGeom>
        </p:spPr>
      </p:pic>
      <p:pic>
        <p:nvPicPr>
          <p:cNvPr id="71" name="图片 70" descr="image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9368155" y="-1905"/>
            <a:ext cx="2828290" cy="4798060"/>
          </a:xfrm>
          <a:prstGeom prst="rect">
            <a:avLst/>
          </a:prstGeom>
        </p:spPr>
      </p:pic>
      <p:pic>
        <p:nvPicPr>
          <p:cNvPr id="44" name="图片 43" descr="摄图网_401020858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0385425" y="3340100"/>
            <a:ext cx="1212215" cy="1194435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794385" y="306640"/>
          <a:ext cx="10428709" cy="624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940"/>
                <a:gridCol w="2841803"/>
                <a:gridCol w="4051882"/>
                <a:gridCol w="1241571"/>
                <a:gridCol w="1132513"/>
              </a:tblGrid>
              <a:tr h="502920">
                <a:tc>
                  <a:txBody>
                    <a:bodyPr/>
                    <a:p>
                      <a:pPr algn="ctr"/>
                      <a:r>
                        <a:rPr lang="zh-CN" sz="1600" b="0" kern="100" dirty="0">
                          <a:effectLst/>
                        </a:rPr>
                        <a:t>小组成员</a:t>
                      </a:r>
                      <a:endParaRPr lang="zh-CN" sz="1600" b="0" kern="100" dirty="0">
                        <a:effectLst/>
                        <a:latin typeface="苹方 粗体" panose="020B0600000000000000" pitchFamily="34" charset="-122"/>
                        <a:ea typeface="苹方 粗体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/>
                      <a:r>
                        <a:rPr lang="zh-CN" sz="1600" b="0" kern="100" dirty="0">
                          <a:effectLst/>
                        </a:rPr>
                        <a:t>学习新知识</a:t>
                      </a:r>
                      <a:endParaRPr lang="zh-CN" sz="1600" b="0" kern="100" dirty="0">
                        <a:effectLst/>
                        <a:latin typeface="苹方 粗体" panose="020B0600000000000000" pitchFamily="34" charset="-122"/>
                        <a:ea typeface="苹方 粗体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/>
                      <a:r>
                        <a:rPr lang="zh-CN" sz="1600" b="0" kern="100" dirty="0">
                          <a:effectLst/>
                        </a:rPr>
                        <a:t>职责分工</a:t>
                      </a:r>
                      <a:endParaRPr lang="zh-CN" sz="1600" b="0" kern="100" dirty="0">
                        <a:effectLst/>
                        <a:latin typeface="苹方 粗体" panose="020B0600000000000000" pitchFamily="34" charset="-122"/>
                        <a:ea typeface="苹方 粗体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/>
                      <a:r>
                        <a:rPr lang="zh-CN" sz="1600" b="0" kern="100" dirty="0">
                          <a:effectLst/>
                        </a:rPr>
                        <a:t>代码行数</a:t>
                      </a:r>
                      <a:endParaRPr lang="zh-CN" sz="1600" b="0" kern="100" dirty="0">
                        <a:effectLst/>
                        <a:latin typeface="苹方 粗体" panose="020B0600000000000000" pitchFamily="34" charset="-122"/>
                        <a:ea typeface="苹方 粗体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/>
                      <a:r>
                        <a:rPr lang="zh-CN" sz="1600" b="0" kern="100" dirty="0">
                          <a:effectLst/>
                        </a:rPr>
                        <a:t>文档页数</a:t>
                      </a:r>
                      <a:endParaRPr lang="zh-CN" sz="1600" b="0" kern="100" dirty="0">
                        <a:effectLst/>
                        <a:latin typeface="苹方 粗体" panose="020B0600000000000000" pitchFamily="34" charset="-122"/>
                        <a:ea typeface="苹方 粗体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264920">
                <a:tc>
                  <a:txBody>
                    <a:bodyPr/>
                    <a:p>
                      <a:pPr algn="ctr"/>
                      <a:r>
                        <a:rPr lang="zh-CN" altLang="en-US" sz="1400" dirty="0"/>
                        <a:t>张涛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zh-CN" sz="1400" dirty="0">
                          <a:effectLst/>
                          <a:latin typeface="+mn-ea"/>
                          <a:sym typeface="+mn-ea"/>
                        </a:rPr>
                        <a:t>jquery学习使用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Ajax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原理及应用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zh-CN" sz="1400" dirty="0">
                          <a:effectLst/>
                          <a:latin typeface="+mn-ea"/>
                          <a:sym typeface="+mn-ea"/>
                        </a:rPr>
                        <a:t>bootstrap学习以及使用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个人博客主页构建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400" dirty="0">
                          <a:latin typeface="+mn-ea"/>
                          <a:sym typeface="+mn-ea"/>
                        </a:rPr>
                        <a:t>照片墙页面展示及图片上传</a:t>
                      </a:r>
                      <a:endParaRPr lang="zh-CN" altLang="en-US" sz="1400" dirty="0">
                        <a:latin typeface="+mn-ea"/>
                        <a:sym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400" dirty="0">
                          <a:latin typeface="+mn-ea"/>
                          <a:sym typeface="+mn-ea"/>
                        </a:rPr>
                        <a:t>博客详情页展示，点赞，</a:t>
                      </a:r>
                      <a:r>
                        <a:rPr lang="zh-CN" altLang="en-US" sz="1400" dirty="0">
                          <a:latin typeface="+mn-ea"/>
                          <a:sym typeface="+mn-ea"/>
                        </a:rPr>
                        <a:t>评论</a:t>
                      </a:r>
                      <a:endParaRPr lang="zh-CN" altLang="en-US" sz="1400" dirty="0">
                        <a:latin typeface="+mn-ea"/>
                        <a:sym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系统的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整合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3000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21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945277">
                <a:tc>
                  <a:txBody>
                    <a:bodyPr/>
                    <a:p>
                      <a:pPr algn="ctr"/>
                      <a:r>
                        <a:rPr lang="zh-CN" altLang="en-US" sz="1400" dirty="0"/>
                        <a:t>胡任斌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jquery学习使用</a:t>
                      </a:r>
                      <a:endParaRPr lang="zh-CN" altLang="zh-CN" sz="14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bootstrap学习以及使用</a:t>
                      </a:r>
                      <a:endParaRPr lang="zh-CN" altLang="zh-CN" sz="14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Ajax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原理及应用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博客markdown格式编辑模块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登陆界面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留言板模块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2059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15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917860">
                <a:tc>
                  <a:txBody>
                    <a:bodyPr/>
                    <a:p>
                      <a:pPr algn="ctr"/>
                      <a:r>
                        <a:rPr lang="zh-CN" altLang="en-US" sz="1400" dirty="0"/>
                        <a:t>王煜潇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altLang="zh-CN" sz="14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后端框架springboot的使用</a:t>
                      </a:r>
                      <a:endParaRPr altLang="zh-CN" sz="14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Ajax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原理及应用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需求分析，需求规格说明书，项目文档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互动模块部分实现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1354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/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36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47645">
                <a:tc>
                  <a:txBody>
                    <a:bodyPr/>
                    <a:p>
                      <a:pPr algn="ctr"/>
                      <a:r>
                        <a:rPr lang="zh-CN" altLang="en-US" sz="1400" dirty="0"/>
                        <a:t>陶文韬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altLang="zh-CN" sz="14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服务的部署</a:t>
                      </a:r>
                      <a:endParaRPr altLang="zh-CN" sz="14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altLang="zh-CN" sz="140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redis的使用与源码</a:t>
                      </a:r>
                      <a:endParaRPr altLang="zh-CN" sz="1400" kern="12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altLang="zh-CN" sz="140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mysql的使用与主从复制</a:t>
                      </a:r>
                      <a:endParaRPr altLang="zh-CN" sz="1400" kern="12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altLang="zh-CN" sz="140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acid特性的实现原理等</a:t>
                      </a:r>
                      <a:endParaRPr altLang="zh-CN" sz="1400" kern="12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表的设计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优化qps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部分后端逻辑代码的编写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1445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/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30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116203">
                <a:tc>
                  <a:txBody>
                    <a:bodyPr/>
                    <a:p>
                      <a:pPr algn="ctr"/>
                      <a:r>
                        <a:rPr lang="zh-CN" altLang="en-US" sz="1400" dirty="0"/>
                        <a:t>张英哲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Django框架的搭建及应用</a:t>
                      </a:r>
                      <a:endParaRPr lang="zh-CN" altLang="zh-CN" sz="14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springboot框架知识及其应用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CN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项目整体框架搭建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CN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后端接口实现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/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1496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/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28</a:t>
                      </a:r>
                      <a:endParaRPr lang="zh-CN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0" y="-4445"/>
            <a:ext cx="12200890" cy="6862445"/>
          </a:xfrm>
          <a:prstGeom prst="rect">
            <a:avLst/>
          </a:prstGeom>
        </p:spPr>
      </p:pic>
      <p:pic>
        <p:nvPicPr>
          <p:cNvPr id="71" name="图片 70" descr="image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9368155" y="-1905"/>
            <a:ext cx="2828290" cy="4798060"/>
          </a:xfrm>
          <a:prstGeom prst="rect">
            <a:avLst/>
          </a:prstGeom>
        </p:spPr>
      </p:pic>
      <p:pic>
        <p:nvPicPr>
          <p:cNvPr id="44" name="图片 43" descr="摄图网_401020858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0385425" y="3340100"/>
            <a:ext cx="1212215" cy="1194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5060" y="2312670"/>
            <a:ext cx="571309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66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项目</a:t>
            </a:r>
            <a:r>
              <a:rPr lang="zh-CN" altLang="en-US" sz="66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简介</a:t>
            </a:r>
            <a:endParaRPr lang="zh-CN" altLang="en-US" sz="66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15315" y="2323465"/>
            <a:ext cx="2861310" cy="1852295"/>
            <a:chOff x="1124" y="3779"/>
            <a:chExt cx="4506" cy="2917"/>
          </a:xfrm>
        </p:grpSpPr>
        <p:pic>
          <p:nvPicPr>
            <p:cNvPr id="22" name="图片 21" descr="图片包含 配件&#10;&#10;已生成高可信度的说明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1124" y="3779"/>
              <a:ext cx="4506" cy="2645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2197" y="4337"/>
              <a:ext cx="2359" cy="2359"/>
            </a:xfrm>
            <a:prstGeom prst="ellipse">
              <a:avLst/>
            </a:prstGeom>
            <a:solidFill>
              <a:srgbClr val="B68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97" y="4695"/>
              <a:ext cx="192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>
                  <a:solidFill>
                    <a:schemeClr val="bg1"/>
                  </a:solidFill>
                  <a:latin typeface="方正悠黑体加粗" panose="02010600010101010101" charset="-122"/>
                  <a:ea typeface="方正悠黑体加粗" panose="02010600010101010101" charset="-122"/>
                </a:rPr>
                <a:t>01</a:t>
              </a:r>
              <a:endParaRPr lang="en-US" altLang="zh-CN" sz="540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597275" y="3440430"/>
            <a:ext cx="5829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6D798"/>
                </a:solidFill>
                <a:cs typeface="+mn-ea"/>
                <a:sym typeface="+mn-lt"/>
              </a:rPr>
              <a:t>该项目实现了一个博客的基本功能，能够让用户在注册登录后可以点赞，留言，查看博主博客，查看照片，对博客进行评论。博主登录后可以管理博客，管理留言墙，管理照片墙。</a:t>
            </a:r>
            <a:endParaRPr lang="zh-CN" altLang="en-US" dirty="0">
              <a:solidFill>
                <a:srgbClr val="F6D798"/>
              </a:solidFill>
              <a:cs typeface="+mn-ea"/>
              <a:sym typeface="+mn-lt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-4445" y="-1905"/>
            <a:ext cx="12200890" cy="6862445"/>
          </a:xfrm>
          <a:prstGeom prst="rect">
            <a:avLst/>
          </a:prstGeom>
        </p:spPr>
      </p:pic>
      <p:pic>
        <p:nvPicPr>
          <p:cNvPr id="7" name="图片 6" descr="a_5d1df92497f29"/>
          <p:cNvPicPr>
            <a:picLocks noChangeAspect="1"/>
          </p:cNvPicPr>
          <p:nvPr/>
        </p:nvPicPr>
        <p:blipFill>
          <a:blip r:embed="rId2"/>
          <a:srcRect l="10139" r="11332"/>
          <a:stretch>
            <a:fillRect/>
          </a:stretch>
        </p:blipFill>
        <p:spPr>
          <a:xfrm>
            <a:off x="1376045" y="422910"/>
            <a:ext cx="9440545" cy="60115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19370" y="1647190"/>
            <a:ext cx="1952625" cy="304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1500">
                <a:solidFill>
                  <a:srgbClr val="B68D47"/>
                </a:solidFill>
                <a:effectLst>
                  <a:outerShdw blurRad="241300" sx="106000" sy="106000" algn="ctr" rotWithShape="0">
                    <a:prstClr val="black">
                      <a:alpha val="40000"/>
                    </a:prstClr>
                  </a:outerShdw>
                </a:effectLst>
                <a:latin typeface="字魂龙吟手书" panose="00000500000000000000" charset="-122"/>
                <a:ea typeface="字魂龙吟手书" panose="00000500000000000000" charset="-122"/>
              </a:rPr>
              <a:t>谢谢</a:t>
            </a:r>
            <a:endParaRPr lang="zh-CN" altLang="en-US" sz="11500">
              <a:solidFill>
                <a:srgbClr val="B68D47"/>
              </a:solidFill>
              <a:effectLst>
                <a:outerShdw blurRad="241300" sx="106000" sy="106000" algn="ctr" rotWithShape="0">
                  <a:prstClr val="black">
                    <a:alpha val="40000"/>
                  </a:prstClr>
                </a:outerShdw>
              </a:effectLst>
              <a:latin typeface="字魂龙吟手书" panose="00000500000000000000" charset="-122"/>
              <a:ea typeface="字魂龙吟手书" panose="00000500000000000000" charset="-122"/>
            </a:endParaRPr>
          </a:p>
        </p:txBody>
      </p:sp>
      <p:pic>
        <p:nvPicPr>
          <p:cNvPr id="9" name="图片 8" descr="586"/>
          <p:cNvPicPr>
            <a:picLocks noChangeAspect="1"/>
          </p:cNvPicPr>
          <p:nvPr/>
        </p:nvPicPr>
        <p:blipFill>
          <a:blip r:embed="rId3"/>
          <a:srcRect r="67948" b="52399"/>
          <a:stretch>
            <a:fillRect/>
          </a:stretch>
        </p:blipFill>
        <p:spPr>
          <a:xfrm>
            <a:off x="-4445" y="-1905"/>
            <a:ext cx="3223895" cy="23939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0" y="0"/>
            <a:ext cx="12200890" cy="6862445"/>
          </a:xfrm>
          <a:prstGeom prst="rect">
            <a:avLst/>
          </a:prstGeom>
        </p:spPr>
      </p:pic>
      <p:pic>
        <p:nvPicPr>
          <p:cNvPr id="71" name="图片 70" descr="image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9368155" y="-1905"/>
            <a:ext cx="2828290" cy="4798060"/>
          </a:xfrm>
          <a:prstGeom prst="rect">
            <a:avLst/>
          </a:prstGeom>
        </p:spPr>
      </p:pic>
      <p:pic>
        <p:nvPicPr>
          <p:cNvPr id="44" name="图片 43" descr="摄图网_401020858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0385425" y="3340100"/>
            <a:ext cx="1212215" cy="1194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62680" y="2523490"/>
            <a:ext cx="571309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66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主要</a:t>
            </a:r>
            <a:r>
              <a:rPr lang="zh-CN" altLang="en-US" sz="66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功能</a:t>
            </a:r>
            <a:endParaRPr lang="zh-CN" altLang="en-US" sz="66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4840" y="2034540"/>
            <a:ext cx="2861310" cy="1852295"/>
            <a:chOff x="1124" y="3779"/>
            <a:chExt cx="4506" cy="2917"/>
          </a:xfrm>
        </p:grpSpPr>
        <p:pic>
          <p:nvPicPr>
            <p:cNvPr id="22" name="图片 21" descr="图片包含 配件&#10;&#10;已生成高可信度的说明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1124" y="3779"/>
              <a:ext cx="4506" cy="2645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2197" y="4337"/>
              <a:ext cx="2359" cy="2359"/>
            </a:xfrm>
            <a:prstGeom prst="ellipse">
              <a:avLst/>
            </a:prstGeom>
            <a:solidFill>
              <a:srgbClr val="B68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97" y="4695"/>
              <a:ext cx="192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>
                  <a:solidFill>
                    <a:schemeClr val="bg1"/>
                  </a:solidFill>
                  <a:latin typeface="方正悠黑体加粗" panose="02010600010101010101" charset="-122"/>
                  <a:ea typeface="方正悠黑体加粗" panose="02010600010101010101" charset="-122"/>
                </a:rPr>
                <a:t>02</a:t>
              </a:r>
              <a:endParaRPr lang="en-US" altLang="zh-CN" sz="540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</a:endParaRPr>
            </a:p>
          </p:txBody>
        </p:sp>
      </p:grp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0" y="-4445"/>
            <a:ext cx="12200890" cy="686244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47235" y="453390"/>
            <a:ext cx="30968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主要</a:t>
            </a:r>
            <a:r>
              <a:rPr lang="zh-CN" altLang="en-US" sz="24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功能</a:t>
            </a:r>
            <a:endParaRPr lang="zh-CN" altLang="en-US" sz="24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18105" y="714375"/>
            <a:ext cx="6954520" cy="0"/>
            <a:chOff x="4150" y="1125"/>
            <a:chExt cx="10952" cy="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150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584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2e1ac37b-778e-4020-bc91-3516c027d66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144085" y="1626509"/>
            <a:ext cx="9941609" cy="3401464"/>
            <a:chOff x="670718" y="1626871"/>
            <a:chExt cx="10893705" cy="3727218"/>
          </a:xfrm>
        </p:grpSpPr>
        <p:grpSp>
          <p:nvGrpSpPr>
            <p:cNvPr id="8" name="ï$1ídè"/>
            <p:cNvGrpSpPr/>
            <p:nvPr/>
          </p:nvGrpSpPr>
          <p:grpSpPr>
            <a:xfrm>
              <a:off x="4380457" y="1923011"/>
              <a:ext cx="3431086" cy="3431078"/>
              <a:chOff x="4393857" y="1916832"/>
              <a:chExt cx="3431086" cy="3431078"/>
            </a:xfrm>
          </p:grpSpPr>
          <p:sp>
            <p:nvSpPr>
              <p:cNvPr id="21" name="ïṧľíḑé"/>
              <p:cNvSpPr/>
              <p:nvPr/>
            </p:nvSpPr>
            <p:spPr bwMode="auto">
              <a:xfrm>
                <a:off x="4393857" y="1916832"/>
                <a:ext cx="1712808" cy="1712806"/>
              </a:xfrm>
              <a:custGeom>
                <a:avLst/>
                <a:gdLst/>
                <a:ahLst/>
                <a:cxnLst>
                  <a:cxn ang="0">
                    <a:pos x="421" y="0"/>
                  </a:cxn>
                  <a:cxn ang="0">
                    <a:pos x="0" y="421"/>
                  </a:cxn>
                  <a:cxn ang="0">
                    <a:pos x="421" y="421"/>
                  </a:cxn>
                  <a:cxn ang="0">
                    <a:pos x="421" y="0"/>
                  </a:cxn>
                </a:cxnLst>
                <a:rect l="0" t="0" r="r" b="b"/>
                <a:pathLst>
                  <a:path w="421" h="421">
                    <a:moveTo>
                      <a:pt x="421" y="0"/>
                    </a:moveTo>
                    <a:cubicBezTo>
                      <a:pt x="188" y="0"/>
                      <a:pt x="0" y="189"/>
                      <a:pt x="0" y="421"/>
                    </a:cubicBezTo>
                    <a:cubicBezTo>
                      <a:pt x="421" y="421"/>
                      <a:pt x="421" y="421"/>
                      <a:pt x="421" y="421"/>
                    </a:cubicBez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bg1"/>
                </a:solidFill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2" name="işľïďè"/>
              <p:cNvSpPr/>
              <p:nvPr/>
            </p:nvSpPr>
            <p:spPr bwMode="auto">
              <a:xfrm>
                <a:off x="4393857" y="3629634"/>
                <a:ext cx="1712808" cy="17182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21" y="422"/>
                  </a:cxn>
                  <a:cxn ang="0">
                    <a:pos x="421" y="0"/>
                  </a:cxn>
                  <a:cxn ang="0">
                    <a:pos x="0" y="0"/>
                  </a:cxn>
                </a:cxnLst>
                <a:rect l="0" t="0" r="r" b="b"/>
                <a:pathLst>
                  <a:path w="421" h="422">
                    <a:moveTo>
                      <a:pt x="0" y="0"/>
                    </a:moveTo>
                    <a:cubicBezTo>
                      <a:pt x="0" y="233"/>
                      <a:pt x="188" y="422"/>
                      <a:pt x="421" y="422"/>
                    </a:cubicBezTo>
                    <a:cubicBezTo>
                      <a:pt x="421" y="0"/>
                      <a:pt x="421" y="0"/>
                      <a:pt x="42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bg1"/>
                </a:solidFill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3" name="iṥ1îḋè"/>
              <p:cNvSpPr/>
              <p:nvPr/>
            </p:nvSpPr>
            <p:spPr bwMode="auto">
              <a:xfrm>
                <a:off x="6106665" y="1916832"/>
                <a:ext cx="1718278" cy="1712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421"/>
                  </a:cxn>
                  <a:cxn ang="0">
                    <a:pos x="422" y="421"/>
                  </a:cxn>
                  <a:cxn ang="0">
                    <a:pos x="0" y="0"/>
                  </a:cxn>
                </a:cxnLst>
                <a:rect l="0" t="0" r="r" b="b"/>
                <a:pathLst>
                  <a:path w="422" h="42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1"/>
                      <a:pt x="0" y="421"/>
                      <a:pt x="0" y="421"/>
                    </a:cubicBezTo>
                    <a:cubicBezTo>
                      <a:pt x="422" y="421"/>
                      <a:pt x="422" y="421"/>
                      <a:pt x="422" y="421"/>
                    </a:cubicBezTo>
                    <a:cubicBezTo>
                      <a:pt x="422" y="189"/>
                      <a:pt x="233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bg1"/>
                </a:solidFill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4" name="iṧļîďè"/>
              <p:cNvSpPr/>
              <p:nvPr/>
            </p:nvSpPr>
            <p:spPr bwMode="auto">
              <a:xfrm>
                <a:off x="6106665" y="3629634"/>
                <a:ext cx="1718278" cy="1718276"/>
              </a:xfrm>
              <a:custGeom>
                <a:avLst/>
                <a:gdLst/>
                <a:ahLst/>
                <a:cxnLst>
                  <a:cxn ang="0">
                    <a:pos x="0" y="422"/>
                  </a:cxn>
                  <a:cxn ang="0">
                    <a:pos x="0" y="422"/>
                  </a:cxn>
                  <a:cxn ang="0">
                    <a:pos x="422" y="0"/>
                  </a:cxn>
                  <a:cxn ang="0">
                    <a:pos x="0" y="0"/>
                  </a:cxn>
                  <a:cxn ang="0">
                    <a:pos x="0" y="422"/>
                  </a:cxn>
                </a:cxnLst>
                <a:rect l="0" t="0" r="r" b="b"/>
                <a:pathLst>
                  <a:path w="422" h="422">
                    <a:moveTo>
                      <a:pt x="0" y="422"/>
                    </a:moveTo>
                    <a:cubicBezTo>
                      <a:pt x="0" y="422"/>
                      <a:pt x="0" y="422"/>
                      <a:pt x="0" y="422"/>
                    </a:cubicBezTo>
                    <a:cubicBezTo>
                      <a:pt x="233" y="422"/>
                      <a:pt x="422" y="233"/>
                      <a:pt x="42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2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bg1"/>
                </a:solidFill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5" name="î$1íde"/>
              <p:cNvSpPr/>
              <p:nvPr/>
            </p:nvSpPr>
            <p:spPr bwMode="auto">
              <a:xfrm>
                <a:off x="5318664" y="2841635"/>
                <a:ext cx="1581475" cy="1581472"/>
              </a:xfrm>
              <a:custGeom>
                <a:avLst/>
                <a:gdLst/>
                <a:ahLst/>
                <a:cxnLst>
                  <a:cxn ang="0">
                    <a:pos x="384" y="155"/>
                  </a:cxn>
                  <a:cxn ang="0">
                    <a:pos x="255" y="10"/>
                  </a:cxn>
                  <a:cxn ang="0">
                    <a:pos x="205" y="1"/>
                  </a:cxn>
                  <a:cxn ang="0">
                    <a:pos x="155" y="4"/>
                  </a:cxn>
                  <a:cxn ang="0">
                    <a:pos x="10" y="134"/>
                  </a:cxn>
                  <a:cxn ang="0">
                    <a:pos x="1" y="183"/>
                  </a:cxn>
                  <a:cxn ang="0">
                    <a:pos x="4" y="234"/>
                  </a:cxn>
                  <a:cxn ang="0">
                    <a:pos x="134" y="379"/>
                  </a:cxn>
                  <a:cxn ang="0">
                    <a:pos x="183" y="388"/>
                  </a:cxn>
                  <a:cxn ang="0">
                    <a:pos x="234" y="384"/>
                  </a:cxn>
                  <a:cxn ang="0">
                    <a:pos x="379" y="255"/>
                  </a:cxn>
                  <a:cxn ang="0">
                    <a:pos x="388" y="205"/>
                  </a:cxn>
                  <a:cxn ang="0">
                    <a:pos x="384" y="155"/>
                  </a:cxn>
                </a:cxnLst>
                <a:rect l="0" t="0" r="r" b="b"/>
                <a:pathLst>
                  <a:path w="389" h="389">
                    <a:moveTo>
                      <a:pt x="384" y="155"/>
                    </a:moveTo>
                    <a:cubicBezTo>
                      <a:pt x="370" y="87"/>
                      <a:pt x="321" y="32"/>
                      <a:pt x="255" y="10"/>
                    </a:cubicBezTo>
                    <a:cubicBezTo>
                      <a:pt x="239" y="5"/>
                      <a:pt x="222" y="2"/>
                      <a:pt x="205" y="1"/>
                    </a:cubicBezTo>
                    <a:cubicBezTo>
                      <a:pt x="188" y="0"/>
                      <a:pt x="171" y="1"/>
                      <a:pt x="155" y="4"/>
                    </a:cubicBezTo>
                    <a:cubicBezTo>
                      <a:pt x="87" y="18"/>
                      <a:pt x="31" y="68"/>
                      <a:pt x="10" y="134"/>
                    </a:cubicBezTo>
                    <a:cubicBezTo>
                      <a:pt x="5" y="150"/>
                      <a:pt x="1" y="166"/>
                      <a:pt x="1" y="183"/>
                    </a:cubicBezTo>
                    <a:cubicBezTo>
                      <a:pt x="0" y="201"/>
                      <a:pt x="1" y="218"/>
                      <a:pt x="4" y="234"/>
                    </a:cubicBezTo>
                    <a:cubicBezTo>
                      <a:pt x="18" y="302"/>
                      <a:pt x="68" y="357"/>
                      <a:pt x="134" y="379"/>
                    </a:cubicBezTo>
                    <a:cubicBezTo>
                      <a:pt x="149" y="384"/>
                      <a:pt x="166" y="387"/>
                      <a:pt x="183" y="388"/>
                    </a:cubicBezTo>
                    <a:cubicBezTo>
                      <a:pt x="201" y="389"/>
                      <a:pt x="217" y="388"/>
                      <a:pt x="234" y="384"/>
                    </a:cubicBezTo>
                    <a:cubicBezTo>
                      <a:pt x="301" y="370"/>
                      <a:pt x="357" y="321"/>
                      <a:pt x="379" y="255"/>
                    </a:cubicBezTo>
                    <a:cubicBezTo>
                      <a:pt x="384" y="239"/>
                      <a:pt x="387" y="223"/>
                      <a:pt x="388" y="205"/>
                    </a:cubicBezTo>
                    <a:cubicBezTo>
                      <a:pt x="389" y="188"/>
                      <a:pt x="388" y="171"/>
                      <a:pt x="384" y="155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19050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</a:rPr>
                  <a:t>Text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6" name="ïSľíde"/>
              <p:cNvGrpSpPr/>
              <p:nvPr/>
            </p:nvGrpSpPr>
            <p:grpSpPr>
              <a:xfrm>
                <a:off x="4906749" y="2506107"/>
                <a:ext cx="571996" cy="571996"/>
                <a:chOff x="4906749" y="2506107"/>
                <a:chExt cx="571996" cy="571996"/>
              </a:xfrm>
            </p:grpSpPr>
            <p:sp>
              <p:nvSpPr>
                <p:cNvPr id="36" name="îŝḻide"/>
                <p:cNvSpPr/>
                <p:nvPr/>
              </p:nvSpPr>
              <p:spPr>
                <a:xfrm>
                  <a:off x="4906749" y="2506107"/>
                  <a:ext cx="571996" cy="571996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</a:p>
              </p:txBody>
            </p:sp>
            <p:sp>
              <p:nvSpPr>
                <p:cNvPr id="37" name="íṣlïḑe"/>
                <p:cNvSpPr/>
                <p:nvPr/>
              </p:nvSpPr>
              <p:spPr bwMode="auto">
                <a:xfrm>
                  <a:off x="5072042" y="2658432"/>
                  <a:ext cx="241409" cy="267346"/>
                </a:xfrm>
                <a:custGeom>
                  <a:avLst/>
                  <a:gdLst/>
                  <a:ahLst/>
                  <a:cxnLst>
                    <a:cxn ang="0">
                      <a:pos x="46" y="62"/>
                    </a:cxn>
                    <a:cxn ang="0">
                      <a:pos x="10" y="62"/>
                    </a:cxn>
                    <a:cxn ang="0">
                      <a:pos x="0" y="52"/>
                    </a:cxn>
                    <a:cxn ang="0">
                      <a:pos x="14" y="29"/>
                    </a:cxn>
                    <a:cxn ang="0">
                      <a:pos x="28" y="34"/>
                    </a:cxn>
                    <a:cxn ang="0">
                      <a:pos x="42" y="29"/>
                    </a:cxn>
                    <a:cxn ang="0">
                      <a:pos x="56" y="52"/>
                    </a:cxn>
                    <a:cxn ang="0">
                      <a:pos x="46" y="62"/>
                    </a:cxn>
                    <a:cxn ang="0">
                      <a:pos x="28" y="31"/>
                    </a:cxn>
                    <a:cxn ang="0">
                      <a:pos x="13" y="16"/>
                    </a:cxn>
                    <a:cxn ang="0">
                      <a:pos x="28" y="0"/>
                    </a:cxn>
                    <a:cxn ang="0">
                      <a:pos x="43" y="16"/>
                    </a:cxn>
                    <a:cxn ang="0">
                      <a:pos x="28" y="31"/>
                    </a:cxn>
                  </a:cxnLst>
                  <a:rect l="0" t="0" r="r" b="b"/>
                  <a:pathLst>
                    <a:path w="56" h="62">
                      <a:moveTo>
                        <a:pt x="46" y="62"/>
                      </a:moveTo>
                      <a:cubicBezTo>
                        <a:pt x="10" y="62"/>
                        <a:pt x="10" y="62"/>
                        <a:pt x="10" y="62"/>
                      </a:cubicBezTo>
                      <a:cubicBezTo>
                        <a:pt x="4" y="62"/>
                        <a:pt x="0" y="58"/>
                        <a:pt x="0" y="52"/>
                      </a:cubicBezTo>
                      <a:cubicBezTo>
                        <a:pt x="0" y="43"/>
                        <a:pt x="2" y="29"/>
                        <a:pt x="14" y="29"/>
                      </a:cubicBezTo>
                      <a:cubicBezTo>
                        <a:pt x="15" y="29"/>
                        <a:pt x="20" y="34"/>
                        <a:pt x="28" y="34"/>
                      </a:cubicBezTo>
                      <a:cubicBezTo>
                        <a:pt x="36" y="34"/>
                        <a:pt x="41" y="29"/>
                        <a:pt x="42" y="29"/>
                      </a:cubicBezTo>
                      <a:cubicBezTo>
                        <a:pt x="54" y="29"/>
                        <a:pt x="56" y="43"/>
                        <a:pt x="56" y="52"/>
                      </a:cubicBezTo>
                      <a:cubicBezTo>
                        <a:pt x="56" y="58"/>
                        <a:pt x="52" y="62"/>
                        <a:pt x="46" y="62"/>
                      </a:cubicBezTo>
                      <a:close/>
                      <a:moveTo>
                        <a:pt x="28" y="31"/>
                      </a:moveTo>
                      <a:cubicBezTo>
                        <a:pt x="20" y="31"/>
                        <a:pt x="13" y="24"/>
                        <a:pt x="13" y="16"/>
                      </a:cubicBezTo>
                      <a:cubicBezTo>
                        <a:pt x="13" y="7"/>
                        <a:pt x="20" y="0"/>
                        <a:pt x="28" y="0"/>
                      </a:cubicBezTo>
                      <a:cubicBezTo>
                        <a:pt x="37" y="0"/>
                        <a:pt x="43" y="7"/>
                        <a:pt x="43" y="16"/>
                      </a:cubicBezTo>
                      <a:cubicBezTo>
                        <a:pt x="43" y="24"/>
                        <a:pt x="37" y="31"/>
                        <a:pt x="28" y="3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wrap="square" lIns="91440" tIns="45720" rIns="91440" bIns="45720" anchor="ctr">
                  <a:normAutofit fontScale="62500" lnSpcReduction="20000"/>
                </a:bodyPr>
                <a:lstStyle/>
                <a:p>
                  <a:pPr algn="ctr"/>
                </a:p>
              </p:txBody>
            </p:sp>
          </p:grpSp>
          <p:grpSp>
            <p:nvGrpSpPr>
              <p:cNvPr id="27" name="îṣ1îḑé"/>
              <p:cNvGrpSpPr/>
              <p:nvPr/>
            </p:nvGrpSpPr>
            <p:grpSpPr>
              <a:xfrm>
                <a:off x="6740056" y="2506107"/>
                <a:ext cx="571996" cy="571996"/>
                <a:chOff x="6740056" y="2506107"/>
                <a:chExt cx="571996" cy="571996"/>
              </a:xfrm>
            </p:grpSpPr>
            <p:sp>
              <p:nvSpPr>
                <p:cNvPr id="34" name="îṥlïḍé"/>
                <p:cNvSpPr/>
                <p:nvPr/>
              </p:nvSpPr>
              <p:spPr>
                <a:xfrm>
                  <a:off x="6740056" y="2506107"/>
                  <a:ext cx="571996" cy="571996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</a:p>
              </p:txBody>
            </p:sp>
            <p:sp>
              <p:nvSpPr>
                <p:cNvPr id="35" name="iś1íḓé"/>
                <p:cNvSpPr/>
                <p:nvPr/>
              </p:nvSpPr>
              <p:spPr bwMode="auto">
                <a:xfrm>
                  <a:off x="6873211" y="2639262"/>
                  <a:ext cx="305686" cy="305686"/>
                </a:xfrm>
                <a:custGeom>
                  <a:avLst/>
                  <a:gdLst/>
                  <a:ahLst/>
                  <a:cxnLst>
                    <a:cxn ang="0">
                      <a:pos x="0" y="31"/>
                    </a:cxn>
                    <a:cxn ang="0">
                      <a:pos x="41" y="22"/>
                    </a:cxn>
                    <a:cxn ang="0">
                      <a:pos x="45" y="20"/>
                    </a:cxn>
                    <a:cxn ang="0">
                      <a:pos x="49" y="19"/>
                    </a:cxn>
                    <a:cxn ang="0">
                      <a:pos x="48" y="17"/>
                    </a:cxn>
                    <a:cxn ang="0">
                      <a:pos x="45" y="15"/>
                    </a:cxn>
                    <a:cxn ang="0">
                      <a:pos x="43" y="15"/>
                    </a:cxn>
                    <a:cxn ang="0">
                      <a:pos x="42" y="14"/>
                    </a:cxn>
                    <a:cxn ang="0">
                      <a:pos x="38" y="12"/>
                    </a:cxn>
                    <a:cxn ang="0">
                      <a:pos x="38" y="16"/>
                    </a:cxn>
                    <a:cxn ang="0">
                      <a:pos x="37" y="19"/>
                    </a:cxn>
                    <a:cxn ang="0">
                      <a:pos x="33" y="17"/>
                    </a:cxn>
                    <a:cxn ang="0">
                      <a:pos x="29" y="15"/>
                    </a:cxn>
                    <a:cxn ang="0">
                      <a:pos x="30" y="11"/>
                    </a:cxn>
                    <a:cxn ang="0">
                      <a:pos x="35" y="10"/>
                    </a:cxn>
                    <a:cxn ang="0">
                      <a:pos x="34" y="8"/>
                    </a:cxn>
                    <a:cxn ang="0">
                      <a:pos x="31" y="9"/>
                    </a:cxn>
                    <a:cxn ang="0">
                      <a:pos x="27" y="6"/>
                    </a:cxn>
                    <a:cxn ang="0">
                      <a:pos x="28" y="9"/>
                    </a:cxn>
                    <a:cxn ang="0">
                      <a:pos x="26" y="9"/>
                    </a:cxn>
                    <a:cxn ang="0">
                      <a:pos x="23" y="7"/>
                    </a:cxn>
                    <a:cxn ang="0">
                      <a:pos x="21" y="8"/>
                    </a:cxn>
                    <a:cxn ang="0">
                      <a:pos x="23" y="9"/>
                    </a:cxn>
                    <a:cxn ang="0">
                      <a:pos x="22" y="10"/>
                    </a:cxn>
                    <a:cxn ang="0">
                      <a:pos x="10" y="18"/>
                    </a:cxn>
                    <a:cxn ang="0">
                      <a:pos x="11" y="19"/>
                    </a:cxn>
                    <a:cxn ang="0">
                      <a:pos x="13" y="22"/>
                    </a:cxn>
                    <a:cxn ang="0">
                      <a:pos x="12" y="26"/>
                    </a:cxn>
                    <a:cxn ang="0">
                      <a:pos x="15" y="30"/>
                    </a:cxn>
                    <a:cxn ang="0">
                      <a:pos x="18" y="35"/>
                    </a:cxn>
                    <a:cxn ang="0">
                      <a:pos x="19" y="37"/>
                    </a:cxn>
                    <a:cxn ang="0">
                      <a:pos x="17" y="32"/>
                    </a:cxn>
                    <a:cxn ang="0">
                      <a:pos x="21" y="37"/>
                    </a:cxn>
                    <a:cxn ang="0">
                      <a:pos x="25" y="41"/>
                    </a:cxn>
                    <a:cxn ang="0">
                      <a:pos x="30" y="44"/>
                    </a:cxn>
                    <a:cxn ang="0">
                      <a:pos x="35" y="47"/>
                    </a:cxn>
                    <a:cxn ang="0">
                      <a:pos x="36" y="47"/>
                    </a:cxn>
                    <a:cxn ang="0">
                      <a:pos x="34" y="43"/>
                    </a:cxn>
                    <a:cxn ang="0">
                      <a:pos x="32" y="42"/>
                    </a:cxn>
                    <a:cxn ang="0">
                      <a:pos x="32" y="39"/>
                    </a:cxn>
                    <a:cxn ang="0">
                      <a:pos x="28" y="41"/>
                    </a:cxn>
                    <a:cxn ang="0">
                      <a:pos x="27" y="34"/>
                    </a:cxn>
                    <a:cxn ang="0">
                      <a:pos x="30" y="34"/>
                    </a:cxn>
                    <a:cxn ang="0">
                      <a:pos x="32" y="33"/>
                    </a:cxn>
                    <a:cxn ang="0">
                      <a:pos x="35" y="34"/>
                    </a:cxn>
                    <a:cxn ang="0">
                      <a:pos x="36" y="33"/>
                    </a:cxn>
                    <a:cxn ang="0">
                      <a:pos x="38" y="29"/>
                    </a:cxn>
                    <a:cxn ang="0">
                      <a:pos x="38" y="28"/>
                    </a:cxn>
                    <a:cxn ang="0">
                      <a:pos x="41" y="26"/>
                    </a:cxn>
                    <a:cxn ang="0">
                      <a:pos x="43" y="23"/>
                    </a:cxn>
                    <a:cxn ang="0">
                      <a:pos x="44" y="22"/>
                    </a:cxn>
                    <a:cxn ang="0">
                      <a:pos x="41" y="22"/>
                    </a:cxn>
                    <a:cxn ang="0">
                      <a:pos x="48" y="48"/>
                    </a:cxn>
                    <a:cxn ang="0">
                      <a:pos x="44" y="47"/>
                    </a:cxn>
                    <a:cxn ang="0">
                      <a:pos x="41" y="47"/>
                    </a:cxn>
                    <a:cxn ang="0">
                      <a:pos x="38" y="46"/>
                    </a:cxn>
                    <a:cxn ang="0">
                      <a:pos x="37" y="50"/>
                    </a:cxn>
                    <a:cxn ang="0">
                      <a:pos x="36" y="54"/>
                    </a:cxn>
                    <a:cxn ang="0">
                      <a:pos x="50" y="49"/>
                    </a:cxn>
                  </a:cxnLst>
                  <a:rect l="0" t="0" r="r" b="b"/>
                  <a:pathLst>
                    <a:path w="62" h="62">
                      <a:moveTo>
                        <a:pt x="62" y="31"/>
                      </a:moveTo>
                      <a:cubicBezTo>
                        <a:pt x="62" y="48"/>
                        <a:pt x="48" y="62"/>
                        <a:pt x="31" y="62"/>
                      </a:cubicBez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lose/>
                      <a:moveTo>
                        <a:pt x="41" y="22"/>
                      </a:moveTo>
                      <a:cubicBezTo>
                        <a:pt x="42" y="22"/>
                        <a:pt x="42" y="21"/>
                        <a:pt x="42" y="21"/>
                      </a:cubicBezTo>
                      <a:cubicBezTo>
                        <a:pt x="42" y="21"/>
                        <a:pt x="42" y="21"/>
                        <a:pt x="43" y="21"/>
                      </a:cubicBezTo>
                      <a:cubicBezTo>
                        <a:pt x="43" y="20"/>
                        <a:pt x="44" y="20"/>
                        <a:pt x="45" y="20"/>
                      </a:cubicBezTo>
                      <a:cubicBezTo>
                        <a:pt x="46" y="20"/>
                        <a:pt x="46" y="20"/>
                        <a:pt x="47" y="21"/>
                      </a:cubicBezTo>
                      <a:cubicBezTo>
                        <a:pt x="47" y="20"/>
                        <a:pt x="48" y="20"/>
                        <a:pt x="48" y="20"/>
                      </a:cubicBezTo>
                      <a:cubicBezTo>
                        <a:pt x="48" y="19"/>
                        <a:pt x="49" y="19"/>
                        <a:pt x="49" y="19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18"/>
                        <a:pt x="48" y="18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6" y="17"/>
                        <a:pt x="46" y="16"/>
                        <a:pt x="46" y="16"/>
                      </a:cubicBezTo>
                      <a:cubicBezTo>
                        <a:pt x="46" y="15"/>
                        <a:pt x="45" y="15"/>
                        <a:pt x="45" y="15"/>
                      </a:cubicBezTo>
                      <a:cubicBezTo>
                        <a:pt x="45" y="15"/>
                        <a:pt x="45" y="14"/>
                        <a:pt x="45" y="14"/>
                      </a:cubicBezTo>
                      <a:cubicBezTo>
                        <a:pt x="44" y="14"/>
                        <a:pt x="44" y="15"/>
                        <a:pt x="44" y="15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2" y="15"/>
                      </a:cubicBezTo>
                      <a:cubicBezTo>
                        <a:pt x="43" y="15"/>
                        <a:pt x="42" y="15"/>
                        <a:pt x="42" y="15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3"/>
                        <a:pt x="41" y="13"/>
                        <a:pt x="40" y="13"/>
                      </a:cubicBezTo>
                      <a:cubicBezTo>
                        <a:pt x="40" y="12"/>
                        <a:pt x="38" y="12"/>
                        <a:pt x="38" y="12"/>
                      </a:cubicBezTo>
                      <a:cubicBezTo>
                        <a:pt x="37" y="13"/>
                        <a:pt x="38" y="13"/>
                        <a:pt x="38" y="14"/>
                      </a:cubicBezTo>
                      <a:cubicBezTo>
                        <a:pt x="38" y="14"/>
                        <a:pt x="37" y="14"/>
                        <a:pt x="37" y="15"/>
                      </a:cubicBezTo>
                      <a:cubicBezTo>
                        <a:pt x="37" y="15"/>
                        <a:pt x="38" y="15"/>
                        <a:pt x="38" y="16"/>
                      </a:cubicBezTo>
                      <a:cubicBezTo>
                        <a:pt x="38" y="17"/>
                        <a:pt x="37" y="17"/>
                        <a:pt x="37" y="17"/>
                      </a:cubicBezTo>
                      <a:cubicBezTo>
                        <a:pt x="37" y="18"/>
                        <a:pt x="37" y="18"/>
                        <a:pt x="37" y="19"/>
                      </a:cubicBezTo>
                      <a:cubicBezTo>
                        <a:pt x="38" y="19"/>
                        <a:pt x="37" y="19"/>
                        <a:pt x="37" y="19"/>
                      </a:cubicBezTo>
                      <a:cubicBezTo>
                        <a:pt x="36" y="20"/>
                        <a:pt x="35" y="19"/>
                        <a:pt x="35" y="18"/>
                      </a:cubicBezTo>
                      <a:cubicBezTo>
                        <a:pt x="35" y="18"/>
                        <a:pt x="35" y="17"/>
                        <a:pt x="34" y="17"/>
                      </a:cubicBezTo>
                      <a:cubicBezTo>
                        <a:pt x="34" y="17"/>
                        <a:pt x="33" y="17"/>
                        <a:pt x="33" y="17"/>
                      </a:cubicBezTo>
                      <a:cubicBezTo>
                        <a:pt x="33" y="16"/>
                        <a:pt x="32" y="16"/>
                        <a:pt x="32" y="16"/>
                      </a:cubicBezTo>
                      <a:cubicBezTo>
                        <a:pt x="31" y="16"/>
                        <a:pt x="30" y="16"/>
                        <a:pt x="29" y="16"/>
                      </a:cubicBezTo>
                      <a:cubicBezTo>
                        <a:pt x="30" y="16"/>
                        <a:pt x="29" y="15"/>
                        <a:pt x="29" y="15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9" y="12"/>
                        <a:pt x="30" y="11"/>
                        <a:pt x="30" y="11"/>
                      </a:cubicBezTo>
                      <a:cubicBezTo>
                        <a:pt x="31" y="12"/>
                        <a:pt x="31" y="12"/>
                        <a:pt x="32" y="11"/>
                      </a:cubicBezTo>
                      <a:cubicBezTo>
                        <a:pt x="32" y="11"/>
                        <a:pt x="32" y="10"/>
                        <a:pt x="33" y="10"/>
                      </a:cubicBezTo>
                      <a:cubicBezTo>
                        <a:pt x="33" y="9"/>
                        <a:pt x="34" y="10"/>
                        <a:pt x="35" y="10"/>
                      </a:cubicBezTo>
                      <a:cubicBezTo>
                        <a:pt x="35" y="10"/>
                        <a:pt x="35" y="9"/>
                        <a:pt x="35" y="9"/>
                      </a:cubicBezTo>
                      <a:cubicBezTo>
                        <a:pt x="35" y="9"/>
                        <a:pt x="35" y="8"/>
                        <a:pt x="35" y="8"/>
                      </a:cubicBezTo>
                      <a:cubicBezTo>
                        <a:pt x="34" y="7"/>
                        <a:pt x="33" y="8"/>
                        <a:pt x="34" y="8"/>
                      </a:cubicBezTo>
                      <a:cubicBezTo>
                        <a:pt x="34" y="8"/>
                        <a:pt x="33" y="10"/>
                        <a:pt x="32" y="9"/>
                      </a:cubicBezTo>
                      <a:cubicBezTo>
                        <a:pt x="32" y="9"/>
                        <a:pt x="32" y="8"/>
                        <a:pt x="31" y="8"/>
                      </a:cubicBezTo>
                      <a:cubicBezTo>
                        <a:pt x="31" y="8"/>
                        <a:pt x="31" y="8"/>
                        <a:pt x="31" y="9"/>
                      </a:cubicBezTo>
                      <a:cubicBezTo>
                        <a:pt x="31" y="8"/>
                        <a:pt x="30" y="8"/>
                        <a:pt x="29" y="8"/>
                      </a:cubicBezTo>
                      <a:cubicBezTo>
                        <a:pt x="30" y="7"/>
                        <a:pt x="29" y="7"/>
                        <a:pt x="29" y="7"/>
                      </a:cubicBezTo>
                      <a:cubicBezTo>
                        <a:pt x="29" y="6"/>
                        <a:pt x="28" y="6"/>
                        <a:pt x="27" y="6"/>
                      </a:cubicBezTo>
                      <a:cubicBezTo>
                        <a:pt x="27" y="7"/>
                        <a:pt x="28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8"/>
                        <a:pt x="28" y="9"/>
                        <a:pt x="28" y="9"/>
                      </a:cubicBezTo>
                      <a:cubicBezTo>
                        <a:pt x="28" y="9"/>
                        <a:pt x="28" y="10"/>
                        <a:pt x="28" y="10"/>
                      </a:cubicBezTo>
                      <a:cubicBezTo>
                        <a:pt x="27" y="10"/>
                        <a:pt x="27" y="9"/>
                        <a:pt x="27" y="9"/>
                      </a:cubicBezTo>
                      <a:cubicBezTo>
                        <a:pt x="28" y="9"/>
                        <a:pt x="26" y="9"/>
                        <a:pt x="26" y="9"/>
                      </a:cubicBezTo>
                      <a:cubicBezTo>
                        <a:pt x="25" y="9"/>
                        <a:pt x="24" y="9"/>
                        <a:pt x="24" y="9"/>
                      </a:cubicBezTo>
                      <a:cubicBezTo>
                        <a:pt x="24" y="8"/>
                        <a:pt x="24" y="7"/>
                        <a:pt x="24" y="8"/>
                      </a:cubicBezTo>
                      <a:cubicBezTo>
                        <a:pt x="24" y="7"/>
                        <a:pt x="23" y="7"/>
                        <a:pt x="23" y="7"/>
                      </a:cubicBezTo>
                      <a:cubicBezTo>
                        <a:pt x="22" y="7"/>
                        <a:pt x="21" y="8"/>
                        <a:pt x="19" y="9"/>
                      </a:cubicBezTo>
                      <a:cubicBezTo>
                        <a:pt x="19" y="9"/>
                        <a:pt x="20" y="9"/>
                        <a:pt x="20" y="9"/>
                      </a:cubicBezTo>
                      <a:cubicBezTo>
                        <a:pt x="20" y="8"/>
                        <a:pt x="20" y="8"/>
                        <a:pt x="21" y="8"/>
                      </a:cubicBezTo>
                      <a:cubicBezTo>
                        <a:pt x="21" y="8"/>
                        <a:pt x="22" y="7"/>
                        <a:pt x="22" y="8"/>
                      </a:cubicBezTo>
                      <a:cubicBezTo>
                        <a:pt x="22" y="8"/>
                        <a:pt x="23" y="8"/>
                        <a:pt x="23" y="8"/>
                      </a:cubicBezTo>
                      <a:cubicBezTo>
                        <a:pt x="23" y="8"/>
                        <a:pt x="23" y="8"/>
                        <a:pt x="23" y="9"/>
                      </a:cubicBezTo>
                      <a:cubicBezTo>
                        <a:pt x="23" y="8"/>
                        <a:pt x="23" y="9"/>
                        <a:pt x="22" y="9"/>
                      </a:cubicBezTo>
                      <a:cubicBezTo>
                        <a:pt x="22" y="9"/>
                        <a:pt x="21" y="9"/>
                        <a:pt x="21" y="9"/>
                      </a:cubicBezTo>
                      <a:cubicBezTo>
                        <a:pt x="21" y="9"/>
                        <a:pt x="22" y="10"/>
                        <a:pt x="22" y="10"/>
                      </a:cubicBezTo>
                      <a:cubicBezTo>
                        <a:pt x="21" y="9"/>
                        <a:pt x="21" y="9"/>
                        <a:pt x="20" y="9"/>
                      </a:cubicBezTo>
                      <a:cubicBezTo>
                        <a:pt x="20" y="9"/>
                        <a:pt x="19" y="9"/>
                        <a:pt x="19" y="9"/>
                      </a:cubicBezTo>
                      <a:cubicBezTo>
                        <a:pt x="15" y="11"/>
                        <a:pt x="12" y="14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18"/>
                        <a:pt x="10" y="19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3" y="20"/>
                        <a:pt x="13" y="21"/>
                      </a:cubicBezTo>
                      <a:cubicBezTo>
                        <a:pt x="13" y="21"/>
                        <a:pt x="13" y="21"/>
                        <a:pt x="14" y="21"/>
                      </a:cubicBezTo>
                      <a:cubicBezTo>
                        <a:pt x="14" y="22"/>
                        <a:pt x="13" y="22"/>
                        <a:pt x="13" y="22"/>
                      </a:cubicBezTo>
                      <a:cubicBezTo>
                        <a:pt x="13" y="22"/>
                        <a:pt x="12" y="21"/>
                        <a:pt x="12" y="22"/>
                      </a:cubicBezTo>
                      <a:cubicBezTo>
                        <a:pt x="12" y="22"/>
                        <a:pt x="12" y="23"/>
                        <a:pt x="13" y="23"/>
                      </a:cubicBezTo>
                      <a:cubicBezTo>
                        <a:pt x="12" y="23"/>
                        <a:pt x="12" y="25"/>
                        <a:pt x="12" y="26"/>
                      </a:cubicBezTo>
                      <a:cubicBezTo>
                        <a:pt x="12" y="26"/>
                        <a:pt x="12" y="26"/>
                        <a:pt x="12" y="26"/>
                      </a:cubicBezTo>
                      <a:cubicBezTo>
                        <a:pt x="12" y="26"/>
                        <a:pt x="13" y="28"/>
                        <a:pt x="13" y="28"/>
                      </a:cubicBezTo>
                      <a:cubicBezTo>
                        <a:pt x="13" y="28"/>
                        <a:pt x="14" y="30"/>
                        <a:pt x="15" y="30"/>
                      </a:cubicBezTo>
                      <a:cubicBezTo>
                        <a:pt x="15" y="30"/>
                        <a:pt x="16" y="31"/>
                        <a:pt x="16" y="31"/>
                      </a:cubicBezTo>
                      <a:cubicBezTo>
                        <a:pt x="17" y="32"/>
                        <a:pt x="17" y="33"/>
                        <a:pt x="17" y="33"/>
                      </a:cubicBezTo>
                      <a:cubicBezTo>
                        <a:pt x="17" y="34"/>
                        <a:pt x="18" y="34"/>
                        <a:pt x="18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8" y="35"/>
                        <a:pt x="19" y="35"/>
                        <a:pt x="19" y="36"/>
                      </a:cubicBezTo>
                      <a:cubicBezTo>
                        <a:pt x="19" y="36"/>
                        <a:pt x="19" y="37"/>
                        <a:pt x="19" y="37"/>
                      </a:cubicBezTo>
                      <a:cubicBezTo>
                        <a:pt x="20" y="36"/>
                        <a:pt x="19" y="35"/>
                        <a:pt x="18" y="34"/>
                      </a:cubicBezTo>
                      <a:cubicBezTo>
                        <a:pt x="18" y="34"/>
                        <a:pt x="18" y="34"/>
                        <a:pt x="18" y="33"/>
                      </a:cubicBezTo>
                      <a:cubicBezTo>
                        <a:pt x="18" y="33"/>
                        <a:pt x="18" y="32"/>
                        <a:pt x="17" y="32"/>
                      </a:cubicBezTo>
                      <a:cubicBezTo>
                        <a:pt x="18" y="32"/>
                        <a:pt x="18" y="32"/>
                        <a:pt x="18" y="33"/>
                      </a:cubicBezTo>
                      <a:cubicBezTo>
                        <a:pt x="18" y="33"/>
                        <a:pt x="20" y="35"/>
                        <a:pt x="20" y="35"/>
                      </a:cubicBezTo>
                      <a:cubicBezTo>
                        <a:pt x="20" y="35"/>
                        <a:pt x="21" y="37"/>
                        <a:pt x="21" y="37"/>
                      </a:cubicBezTo>
                      <a:cubicBezTo>
                        <a:pt x="21" y="37"/>
                        <a:pt x="22" y="37"/>
                        <a:pt x="22" y="38"/>
                      </a:cubicBezTo>
                      <a:cubicBezTo>
                        <a:pt x="22" y="38"/>
                        <a:pt x="22" y="39"/>
                        <a:pt x="23" y="40"/>
                      </a:cubicBezTo>
                      <a:cubicBezTo>
                        <a:pt x="23" y="41"/>
                        <a:pt x="24" y="41"/>
                        <a:pt x="25" y="41"/>
                      </a:cubicBezTo>
                      <a:cubicBezTo>
                        <a:pt x="25" y="42"/>
                        <a:pt x="26" y="42"/>
                        <a:pt x="26" y="42"/>
                      </a:cubicBezTo>
                      <a:cubicBezTo>
                        <a:pt x="27" y="43"/>
                        <a:pt x="27" y="42"/>
                        <a:pt x="28" y="42"/>
                      </a:cubicBezTo>
                      <a:cubicBezTo>
                        <a:pt x="29" y="42"/>
                        <a:pt x="29" y="43"/>
                        <a:pt x="30" y="44"/>
                      </a:cubicBezTo>
                      <a:cubicBezTo>
                        <a:pt x="31" y="44"/>
                        <a:pt x="32" y="44"/>
                        <a:pt x="32" y="44"/>
                      </a:cubicBezTo>
                      <a:cubicBezTo>
                        <a:pt x="32" y="44"/>
                        <a:pt x="33" y="46"/>
                        <a:pt x="33" y="46"/>
                      </a:cubicBezTo>
                      <a:cubicBezTo>
                        <a:pt x="34" y="46"/>
                        <a:pt x="34" y="47"/>
                        <a:pt x="35" y="47"/>
                      </a:cubicBezTo>
                      <a:cubicBezTo>
                        <a:pt x="35" y="47"/>
                        <a:pt x="35" y="47"/>
                        <a:pt x="35" y="47"/>
                      </a:cubicBezTo>
                      <a:cubicBezTo>
                        <a:pt x="35" y="47"/>
                        <a:pt x="36" y="48"/>
                        <a:pt x="36" y="48"/>
                      </a:cubicBezTo>
                      <a:cubicBezTo>
                        <a:pt x="36" y="48"/>
                        <a:pt x="36" y="47"/>
                        <a:pt x="36" y="47"/>
                      </a:cubicBezTo>
                      <a:cubicBezTo>
                        <a:pt x="36" y="47"/>
                        <a:pt x="35" y="47"/>
                        <a:pt x="34" y="46"/>
                      </a:cubicBezTo>
                      <a:cubicBezTo>
                        <a:pt x="34" y="46"/>
                        <a:pt x="34" y="45"/>
                        <a:pt x="34" y="45"/>
                      </a:cubicBezTo>
                      <a:cubicBezTo>
                        <a:pt x="35" y="45"/>
                        <a:pt x="35" y="44"/>
                        <a:pt x="34" y="43"/>
                      </a:cubicBezTo>
                      <a:cubicBezTo>
                        <a:pt x="34" y="43"/>
                        <a:pt x="34" y="43"/>
                        <a:pt x="34" y="42"/>
                      </a:cubicBezTo>
                      <a:cubicBezTo>
                        <a:pt x="33" y="43"/>
                        <a:pt x="33" y="42"/>
                        <a:pt x="32" y="42"/>
                      </a:cubicBezTo>
                      <a:cubicBezTo>
                        <a:pt x="32" y="42"/>
                        <a:pt x="32" y="42"/>
                        <a:pt x="32" y="42"/>
                      </a:cubicBezTo>
                      <a:cubicBezTo>
                        <a:pt x="32" y="42"/>
                        <a:pt x="32" y="43"/>
                        <a:pt x="32" y="42"/>
                      </a:cubicBezTo>
                      <a:cubicBezTo>
                        <a:pt x="32" y="42"/>
                        <a:pt x="32" y="41"/>
                        <a:pt x="32" y="41"/>
                      </a:cubicBezTo>
                      <a:cubicBezTo>
                        <a:pt x="32" y="40"/>
                        <a:pt x="33" y="39"/>
                        <a:pt x="32" y="39"/>
                      </a:cubicBezTo>
                      <a:cubicBezTo>
                        <a:pt x="31" y="39"/>
                        <a:pt x="31" y="39"/>
                        <a:pt x="31" y="40"/>
                      </a:cubicBezTo>
                      <a:cubicBezTo>
                        <a:pt x="30" y="40"/>
                        <a:pt x="30" y="40"/>
                        <a:pt x="30" y="41"/>
                      </a:cubicBezTo>
                      <a:cubicBezTo>
                        <a:pt x="30" y="41"/>
                        <a:pt x="28" y="41"/>
                        <a:pt x="28" y="41"/>
                      </a:cubicBezTo>
                      <a:cubicBezTo>
                        <a:pt x="27" y="40"/>
                        <a:pt x="27" y="39"/>
                        <a:pt x="27" y="38"/>
                      </a:cubicBezTo>
                      <a:cubicBezTo>
                        <a:pt x="27" y="37"/>
                        <a:pt x="27" y="36"/>
                        <a:pt x="27" y="35"/>
                      </a:cubicBezTo>
                      <a:cubicBezTo>
                        <a:pt x="27" y="35"/>
                        <a:pt x="27" y="34"/>
                        <a:pt x="27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8" y="34"/>
                        <a:pt x="29" y="33"/>
                        <a:pt x="30" y="34"/>
                      </a:cubicBezTo>
                      <a:cubicBezTo>
                        <a:pt x="30" y="34"/>
                        <a:pt x="31" y="34"/>
                        <a:pt x="31" y="33"/>
                      </a:cubicBezTo>
                      <a:cubicBezTo>
                        <a:pt x="31" y="33"/>
                        <a:pt x="31" y="33"/>
                        <a:pt x="31" y="33"/>
                      </a:cubicBezTo>
                      <a:cubicBezTo>
                        <a:pt x="31" y="33"/>
                        <a:pt x="31" y="33"/>
                        <a:pt x="32" y="33"/>
                      </a:cubicBezTo>
                      <a:cubicBezTo>
                        <a:pt x="32" y="33"/>
                        <a:pt x="33" y="33"/>
                        <a:pt x="33" y="33"/>
                      </a:cubicBezTo>
                      <a:cubicBezTo>
                        <a:pt x="34" y="34"/>
                        <a:pt x="34" y="34"/>
                        <a:pt x="34" y="33"/>
                      </a:cubicBezTo>
                      <a:cubicBezTo>
                        <a:pt x="35" y="34"/>
                        <a:pt x="35" y="34"/>
                        <a:pt x="35" y="34"/>
                      </a:cubicBezTo>
                      <a:cubicBezTo>
                        <a:pt x="35" y="35"/>
                        <a:pt x="35" y="36"/>
                        <a:pt x="36" y="36"/>
                      </a:cubicBezTo>
                      <a:cubicBezTo>
                        <a:pt x="36" y="37"/>
                        <a:pt x="36" y="35"/>
                        <a:pt x="36" y="35"/>
                      </a:cubicBezTo>
                      <a:cubicBezTo>
                        <a:pt x="36" y="35"/>
                        <a:pt x="36" y="33"/>
                        <a:pt x="36" y="33"/>
                      </a:cubicBezTo>
                      <a:cubicBezTo>
                        <a:pt x="35" y="33"/>
                        <a:pt x="35" y="32"/>
                        <a:pt x="36" y="31"/>
                      </a:cubicBezTo>
                      <a:cubicBezTo>
                        <a:pt x="36" y="31"/>
                        <a:pt x="37" y="31"/>
                        <a:pt x="37" y="31"/>
                      </a:cubicBezTo>
                      <a:cubicBezTo>
                        <a:pt x="38" y="30"/>
                        <a:pt x="38" y="30"/>
                        <a:pt x="38" y="29"/>
                      </a:cubicBezTo>
                      <a:cubicBezTo>
                        <a:pt x="38" y="29"/>
                        <a:pt x="38" y="29"/>
                        <a:pt x="38" y="29"/>
                      </a:cubicBezTo>
                      <a:cubicBezTo>
                        <a:pt x="38" y="29"/>
                        <a:pt x="38" y="28"/>
                        <a:pt x="38" y="29"/>
                      </a:cubicBezTo>
                      <a:cubicBezTo>
                        <a:pt x="38" y="28"/>
                        <a:pt x="38" y="28"/>
                        <a:pt x="38" y="28"/>
                      </a:cubicBezTo>
                      <a:cubicBezTo>
                        <a:pt x="38" y="28"/>
                        <a:pt x="38" y="27"/>
                        <a:pt x="38" y="27"/>
                      </a:cubicBezTo>
                      <a:cubicBezTo>
                        <a:pt x="39" y="28"/>
                        <a:pt x="40" y="27"/>
                        <a:pt x="39" y="26"/>
                      </a:cubicBezTo>
                      <a:cubicBezTo>
                        <a:pt x="40" y="26"/>
                        <a:pt x="41" y="26"/>
                        <a:pt x="41" y="26"/>
                      </a:cubicBezTo>
                      <a:cubicBezTo>
                        <a:pt x="41" y="26"/>
                        <a:pt x="41" y="25"/>
                        <a:pt x="41" y="25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3" y="24"/>
                        <a:pt x="43" y="23"/>
                      </a:cubicBezTo>
                      <a:cubicBezTo>
                        <a:pt x="44" y="24"/>
                        <a:pt x="45" y="23"/>
                        <a:pt x="44" y="22"/>
                      </a:cubicBezTo>
                      <a:cubicBezTo>
                        <a:pt x="44" y="22"/>
                        <a:pt x="44" y="22"/>
                        <a:pt x="43" y="22"/>
                      </a:cubicBezTo>
                      <a:cubicBezTo>
                        <a:pt x="44" y="22"/>
                        <a:pt x="44" y="22"/>
                        <a:pt x="44" y="22"/>
                      </a:cubicBezTo>
                      <a:cubicBezTo>
                        <a:pt x="45" y="21"/>
                        <a:pt x="44" y="21"/>
                        <a:pt x="44" y="21"/>
                      </a:cubicBezTo>
                      <a:cubicBezTo>
                        <a:pt x="43" y="21"/>
                        <a:pt x="43" y="21"/>
                        <a:pt x="42" y="21"/>
                      </a:cubicBezTo>
                      <a:cubicBezTo>
                        <a:pt x="42" y="22"/>
                        <a:pt x="42" y="22"/>
                        <a:pt x="41" y="22"/>
                      </a:cubicBezTo>
                      <a:close/>
                      <a:moveTo>
                        <a:pt x="50" y="49"/>
                      </a:moveTo>
                      <a:cubicBezTo>
                        <a:pt x="50" y="49"/>
                        <a:pt x="49" y="49"/>
                        <a:pt x="49" y="49"/>
                      </a:cubicBezTo>
                      <a:cubicBezTo>
                        <a:pt x="49" y="49"/>
                        <a:pt x="48" y="48"/>
                        <a:pt x="48" y="48"/>
                      </a:cubicBezTo>
                      <a:cubicBezTo>
                        <a:pt x="48" y="48"/>
                        <a:pt x="47" y="47"/>
                        <a:pt x="47" y="47"/>
                      </a:cubicBezTo>
                      <a:cubicBezTo>
                        <a:pt x="46" y="46"/>
                        <a:pt x="46" y="46"/>
                        <a:pt x="45" y="46"/>
                      </a:cubicBezTo>
                      <a:cubicBezTo>
                        <a:pt x="45" y="46"/>
                        <a:pt x="44" y="47"/>
                        <a:pt x="44" y="47"/>
                      </a:cubicBezTo>
                      <a:cubicBezTo>
                        <a:pt x="44" y="46"/>
                        <a:pt x="43" y="46"/>
                        <a:pt x="43" y="46"/>
                      </a:cubicBezTo>
                      <a:cubicBezTo>
                        <a:pt x="42" y="46"/>
                        <a:pt x="42" y="45"/>
                        <a:pt x="41" y="46"/>
                      </a:cubicBezTo>
                      <a:cubicBezTo>
                        <a:pt x="41" y="46"/>
                        <a:pt x="41" y="46"/>
                        <a:pt x="41" y="47"/>
                      </a:cubicBezTo>
                      <a:cubicBezTo>
                        <a:pt x="40" y="46"/>
                        <a:pt x="41" y="46"/>
                        <a:pt x="41" y="45"/>
                      </a:cubicBezTo>
                      <a:cubicBezTo>
                        <a:pt x="40" y="45"/>
                        <a:pt x="39" y="46"/>
                        <a:pt x="39" y="46"/>
                      </a:cubicBezTo>
                      <a:cubicBezTo>
                        <a:pt x="39" y="46"/>
                        <a:pt x="39" y="46"/>
                        <a:pt x="38" y="46"/>
                      </a:cubicBezTo>
                      <a:cubicBezTo>
                        <a:pt x="38" y="47"/>
                        <a:pt x="38" y="47"/>
                        <a:pt x="38" y="47"/>
                      </a:cubicBezTo>
                      <a:cubicBezTo>
                        <a:pt x="38" y="47"/>
                        <a:pt x="37" y="47"/>
                        <a:pt x="37" y="47"/>
                      </a:cubicBezTo>
                      <a:cubicBezTo>
                        <a:pt x="37" y="48"/>
                        <a:pt x="37" y="49"/>
                        <a:pt x="37" y="50"/>
                      </a:cubicBezTo>
                      <a:cubicBezTo>
                        <a:pt x="38" y="50"/>
                        <a:pt x="37" y="51"/>
                        <a:pt x="37" y="52"/>
                      </a:cubicBezTo>
                      <a:cubicBezTo>
                        <a:pt x="37" y="52"/>
                        <a:pt x="36" y="53"/>
                        <a:pt x="36" y="53"/>
                      </a:cubicBezTo>
                      <a:cubicBezTo>
                        <a:pt x="36" y="54"/>
                        <a:pt x="36" y="54"/>
                        <a:pt x="36" y="54"/>
                      </a:cubicBezTo>
                      <a:cubicBezTo>
                        <a:pt x="36" y="55"/>
                        <a:pt x="36" y="55"/>
                        <a:pt x="36" y="56"/>
                      </a:cubicBezTo>
                      <a:cubicBezTo>
                        <a:pt x="36" y="56"/>
                        <a:pt x="36" y="56"/>
                        <a:pt x="36" y="57"/>
                      </a:cubicBezTo>
                      <a:cubicBezTo>
                        <a:pt x="41" y="56"/>
                        <a:pt x="46" y="53"/>
                        <a:pt x="50" y="4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wrap="square" lIns="91440" tIns="45720" rIns="91440" bIns="45720" anchor="ctr">
                  <a:normAutofit fontScale="85000" lnSpcReduction="20000"/>
                </a:bodyPr>
                <a:lstStyle/>
                <a:p>
                  <a:pPr algn="ctr"/>
                </a:p>
              </p:txBody>
            </p:sp>
          </p:grpSp>
          <p:grpSp>
            <p:nvGrpSpPr>
              <p:cNvPr id="28" name="ïṩľïḋê"/>
              <p:cNvGrpSpPr/>
              <p:nvPr/>
            </p:nvGrpSpPr>
            <p:grpSpPr>
              <a:xfrm>
                <a:off x="6740056" y="4186639"/>
                <a:ext cx="571996" cy="571996"/>
                <a:chOff x="6740056" y="4186639"/>
                <a:chExt cx="571996" cy="571996"/>
              </a:xfrm>
            </p:grpSpPr>
            <p:sp>
              <p:nvSpPr>
                <p:cNvPr id="9" name="isḻiḓè"/>
                <p:cNvSpPr/>
                <p:nvPr/>
              </p:nvSpPr>
              <p:spPr>
                <a:xfrm>
                  <a:off x="6740056" y="4186639"/>
                  <a:ext cx="571996" cy="571996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</a:p>
              </p:txBody>
            </p:sp>
            <p:sp>
              <p:nvSpPr>
                <p:cNvPr id="33" name="îšḻide"/>
                <p:cNvSpPr/>
                <p:nvPr/>
              </p:nvSpPr>
              <p:spPr bwMode="auto">
                <a:xfrm>
                  <a:off x="6870955" y="4326529"/>
                  <a:ext cx="310198" cy="292215"/>
                </a:xfrm>
                <a:custGeom>
                  <a:avLst/>
                  <a:gdLst/>
                  <a:ahLst/>
                  <a:cxnLst>
                    <a:cxn ang="0">
                      <a:pos x="63" y="25"/>
                    </a:cxn>
                    <a:cxn ang="0">
                      <a:pos x="49" y="39"/>
                    </a:cxn>
                    <a:cxn ang="0">
                      <a:pos x="52" y="57"/>
                    </a:cxn>
                    <a:cxn ang="0">
                      <a:pos x="52" y="58"/>
                    </a:cxn>
                    <a:cxn ang="0">
                      <a:pos x="51" y="60"/>
                    </a:cxn>
                    <a:cxn ang="0">
                      <a:pos x="49" y="60"/>
                    </a:cxn>
                    <a:cxn ang="0">
                      <a:pos x="32" y="51"/>
                    </a:cxn>
                    <a:cxn ang="0">
                      <a:pos x="15" y="60"/>
                    </a:cxn>
                    <a:cxn ang="0">
                      <a:pos x="13" y="60"/>
                    </a:cxn>
                    <a:cxn ang="0">
                      <a:pos x="12" y="58"/>
                    </a:cxn>
                    <a:cxn ang="0">
                      <a:pos x="12" y="57"/>
                    </a:cxn>
                    <a:cxn ang="0">
                      <a:pos x="15" y="39"/>
                    </a:cxn>
                    <a:cxn ang="0">
                      <a:pos x="1" y="25"/>
                    </a:cxn>
                    <a:cxn ang="0">
                      <a:pos x="0" y="23"/>
                    </a:cxn>
                    <a:cxn ang="0">
                      <a:pos x="3" y="22"/>
                    </a:cxn>
                    <a:cxn ang="0">
                      <a:pos x="22" y="19"/>
                    </a:cxn>
                    <a:cxn ang="0">
                      <a:pos x="30" y="1"/>
                    </a:cxn>
                    <a:cxn ang="0">
                      <a:pos x="32" y="0"/>
                    </a:cxn>
                    <a:cxn ang="0">
                      <a:pos x="34" y="1"/>
                    </a:cxn>
                    <a:cxn ang="0">
                      <a:pos x="42" y="19"/>
                    </a:cxn>
                    <a:cxn ang="0">
                      <a:pos x="61" y="22"/>
                    </a:cxn>
                    <a:cxn ang="0">
                      <a:pos x="64" y="23"/>
                    </a:cxn>
                    <a:cxn ang="0">
                      <a:pos x="63" y="25"/>
                    </a:cxn>
                  </a:cxnLst>
                  <a:rect l="0" t="0" r="r" b="b"/>
                  <a:pathLst>
                    <a:path w="64" h="60">
                      <a:moveTo>
                        <a:pt x="63" y="25"/>
                      </a:move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52" y="57"/>
                        <a:pt x="52" y="57"/>
                        <a:pt x="52" y="57"/>
                      </a:cubicBezTo>
                      <a:cubicBezTo>
                        <a:pt x="52" y="58"/>
                        <a:pt x="52" y="58"/>
                        <a:pt x="52" y="58"/>
                      </a:cubicBezTo>
                      <a:cubicBezTo>
                        <a:pt x="52" y="59"/>
                        <a:pt x="52" y="60"/>
                        <a:pt x="51" y="60"/>
                      </a:cubicBezTo>
                      <a:cubicBezTo>
                        <a:pt x="50" y="60"/>
                        <a:pt x="50" y="60"/>
                        <a:pt x="49" y="60"/>
                      </a:cubicBezTo>
                      <a:cubicBezTo>
                        <a:pt x="32" y="51"/>
                        <a:pt x="32" y="51"/>
                        <a:pt x="32" y="51"/>
                      </a:cubicBezTo>
                      <a:cubicBezTo>
                        <a:pt x="15" y="60"/>
                        <a:pt x="15" y="60"/>
                        <a:pt x="15" y="60"/>
                      </a:cubicBezTo>
                      <a:cubicBezTo>
                        <a:pt x="14" y="60"/>
                        <a:pt x="14" y="60"/>
                        <a:pt x="13" y="60"/>
                      </a:cubicBezTo>
                      <a:cubicBezTo>
                        <a:pt x="12" y="60"/>
                        <a:pt x="12" y="59"/>
                        <a:pt x="12" y="58"/>
                      </a:cubicBezTo>
                      <a:cubicBezTo>
                        <a:pt x="12" y="58"/>
                        <a:pt x="12" y="58"/>
                        <a:pt x="12" y="57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1" y="25"/>
                        <a:pt x="0" y="24"/>
                        <a:pt x="0" y="23"/>
                      </a:cubicBezTo>
                      <a:cubicBezTo>
                        <a:pt x="0" y="22"/>
                        <a:pt x="2" y="22"/>
                        <a:pt x="3" y="22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30" y="1"/>
                        <a:pt x="30" y="1"/>
                        <a:pt x="30" y="1"/>
                      </a:cubicBezTo>
                      <a:cubicBezTo>
                        <a:pt x="31" y="1"/>
                        <a:pt x="31" y="0"/>
                        <a:pt x="32" y="0"/>
                      </a:cubicBezTo>
                      <a:cubicBezTo>
                        <a:pt x="33" y="0"/>
                        <a:pt x="34" y="1"/>
                        <a:pt x="34" y="1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61" y="22"/>
                        <a:pt x="61" y="22"/>
                        <a:pt x="61" y="22"/>
                      </a:cubicBezTo>
                      <a:cubicBezTo>
                        <a:pt x="62" y="22"/>
                        <a:pt x="64" y="22"/>
                        <a:pt x="64" y="23"/>
                      </a:cubicBezTo>
                      <a:cubicBezTo>
                        <a:pt x="64" y="24"/>
                        <a:pt x="63" y="25"/>
                        <a:pt x="63" y="2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wrap="square" lIns="91440" tIns="45720" rIns="91440" bIns="45720" anchor="ctr">
                  <a:normAutofit fontScale="77500" lnSpcReduction="20000"/>
                </a:bodyPr>
                <a:lstStyle/>
                <a:p>
                  <a:pPr algn="ctr"/>
                </a:p>
              </p:txBody>
            </p:sp>
          </p:grpSp>
          <p:grpSp>
            <p:nvGrpSpPr>
              <p:cNvPr id="29" name="i$ļîďè"/>
              <p:cNvGrpSpPr/>
              <p:nvPr/>
            </p:nvGrpSpPr>
            <p:grpSpPr>
              <a:xfrm>
                <a:off x="4906749" y="4186639"/>
                <a:ext cx="571996" cy="571996"/>
                <a:chOff x="4906749" y="4186639"/>
                <a:chExt cx="571996" cy="571996"/>
              </a:xfrm>
            </p:grpSpPr>
            <p:sp>
              <p:nvSpPr>
                <p:cNvPr id="30" name="íşľïdé"/>
                <p:cNvSpPr/>
                <p:nvPr/>
              </p:nvSpPr>
              <p:spPr>
                <a:xfrm>
                  <a:off x="4906749" y="4186639"/>
                  <a:ext cx="571996" cy="571996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</a:p>
              </p:txBody>
            </p:sp>
            <p:sp>
              <p:nvSpPr>
                <p:cNvPr id="31" name="iś1íďè"/>
                <p:cNvSpPr/>
                <p:nvPr/>
              </p:nvSpPr>
              <p:spPr bwMode="auto">
                <a:xfrm>
                  <a:off x="5042785" y="4323502"/>
                  <a:ext cx="299925" cy="298269"/>
                </a:xfrm>
                <a:custGeom>
                  <a:avLst/>
                  <a:gdLst/>
                  <a:ahLst/>
                  <a:cxnLst>
                    <a:cxn ang="0">
                      <a:pos x="30" y="58"/>
                    </a:cxn>
                    <a:cxn ang="0">
                      <a:pos x="0" y="29"/>
                    </a:cxn>
                    <a:cxn ang="0">
                      <a:pos x="30" y="0"/>
                    </a:cxn>
                    <a:cxn ang="0">
                      <a:pos x="59" y="29"/>
                    </a:cxn>
                    <a:cxn ang="0">
                      <a:pos x="30" y="58"/>
                    </a:cxn>
                    <a:cxn ang="0">
                      <a:pos x="30" y="8"/>
                    </a:cxn>
                    <a:cxn ang="0">
                      <a:pos x="9" y="29"/>
                    </a:cxn>
                    <a:cxn ang="0">
                      <a:pos x="30" y="49"/>
                    </a:cxn>
                    <a:cxn ang="0">
                      <a:pos x="50" y="29"/>
                    </a:cxn>
                    <a:cxn ang="0">
                      <a:pos x="30" y="8"/>
                    </a:cxn>
                    <a:cxn ang="0">
                      <a:pos x="34" y="32"/>
                    </a:cxn>
                    <a:cxn ang="0">
                      <a:pos x="33" y="34"/>
                    </a:cxn>
                    <a:cxn ang="0">
                      <a:pos x="21" y="34"/>
                    </a:cxn>
                    <a:cxn ang="0">
                      <a:pos x="20" y="32"/>
                    </a:cxn>
                    <a:cxn ang="0">
                      <a:pos x="20" y="30"/>
                    </a:cxn>
                    <a:cxn ang="0">
                      <a:pos x="21" y="29"/>
                    </a:cxn>
                    <a:cxn ang="0">
                      <a:pos x="30" y="29"/>
                    </a:cxn>
                    <a:cxn ang="0">
                      <a:pos x="30" y="15"/>
                    </a:cxn>
                    <a:cxn ang="0">
                      <a:pos x="31" y="14"/>
                    </a:cxn>
                    <a:cxn ang="0">
                      <a:pos x="33" y="14"/>
                    </a:cxn>
                    <a:cxn ang="0">
                      <a:pos x="34" y="15"/>
                    </a:cxn>
                    <a:cxn ang="0">
                      <a:pos x="34" y="32"/>
                    </a:cxn>
                  </a:cxnLst>
                  <a:rect l="0" t="0" r="r" b="b"/>
                  <a:pathLst>
                    <a:path w="59" h="58">
                      <a:moveTo>
                        <a:pt x="30" y="58"/>
                      </a:moveTo>
                      <a:cubicBezTo>
                        <a:pt x="13" y="58"/>
                        <a:pt x="0" y="45"/>
                        <a:pt x="0" y="29"/>
                      </a:cubicBezTo>
                      <a:cubicBezTo>
                        <a:pt x="0" y="13"/>
                        <a:pt x="13" y="0"/>
                        <a:pt x="30" y="0"/>
                      </a:cubicBezTo>
                      <a:cubicBezTo>
                        <a:pt x="46" y="0"/>
                        <a:pt x="59" y="13"/>
                        <a:pt x="59" y="29"/>
                      </a:cubicBezTo>
                      <a:cubicBezTo>
                        <a:pt x="59" y="45"/>
                        <a:pt x="46" y="58"/>
                        <a:pt x="30" y="58"/>
                      </a:cubicBezTo>
                      <a:close/>
                      <a:moveTo>
                        <a:pt x="30" y="8"/>
                      </a:moveTo>
                      <a:cubicBezTo>
                        <a:pt x="18" y="8"/>
                        <a:pt x="9" y="17"/>
                        <a:pt x="9" y="29"/>
                      </a:cubicBezTo>
                      <a:cubicBezTo>
                        <a:pt x="9" y="40"/>
                        <a:pt x="18" y="49"/>
                        <a:pt x="30" y="49"/>
                      </a:cubicBezTo>
                      <a:cubicBezTo>
                        <a:pt x="41" y="49"/>
                        <a:pt x="50" y="40"/>
                        <a:pt x="50" y="29"/>
                      </a:cubicBezTo>
                      <a:cubicBezTo>
                        <a:pt x="50" y="17"/>
                        <a:pt x="41" y="8"/>
                        <a:pt x="30" y="8"/>
                      </a:cubicBezTo>
                      <a:close/>
                      <a:moveTo>
                        <a:pt x="34" y="32"/>
                      </a:moveTo>
                      <a:cubicBezTo>
                        <a:pt x="34" y="33"/>
                        <a:pt x="34" y="34"/>
                        <a:pt x="33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0" y="34"/>
                        <a:pt x="20" y="33"/>
                        <a:pt x="20" y="32"/>
                      </a:cubicBezTo>
                      <a:cubicBezTo>
                        <a:pt x="20" y="30"/>
                        <a:pt x="20" y="30"/>
                        <a:pt x="20" y="30"/>
                      </a:cubicBezTo>
                      <a:cubicBezTo>
                        <a:pt x="20" y="29"/>
                        <a:pt x="20" y="29"/>
                        <a:pt x="21" y="29"/>
                      </a:cubicBezTo>
                      <a:cubicBezTo>
                        <a:pt x="30" y="29"/>
                        <a:pt x="30" y="29"/>
                        <a:pt x="30" y="29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4"/>
                        <a:pt x="31" y="14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4" y="14"/>
                        <a:pt x="34" y="15"/>
                        <a:pt x="34" y="15"/>
                      </a:cubicBezTo>
                      <a:lnTo>
                        <a:pt x="34" y="3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wrap="square" lIns="91440" tIns="45720" rIns="91440" bIns="45720" anchor="ctr">
                  <a:normAutofit fontScale="77500" lnSpcReduction="20000"/>
                </a:bodyPr>
                <a:lstStyle/>
                <a:p>
                  <a:pPr algn="ctr"/>
                </a:p>
              </p:txBody>
            </p:sp>
          </p:grpSp>
        </p:grpSp>
        <p:cxnSp>
          <p:nvCxnSpPr>
            <p:cNvPr id="10" name="直接连接符 9"/>
            <p:cNvCxnSpPr/>
            <p:nvPr/>
          </p:nvCxnSpPr>
          <p:spPr>
            <a:xfrm>
              <a:off x="670718" y="3399564"/>
              <a:ext cx="2815282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ïşlîḓe"/>
            <p:cNvGrpSpPr/>
            <p:nvPr/>
          </p:nvGrpSpPr>
          <p:grpSpPr>
            <a:xfrm>
              <a:off x="670718" y="1626871"/>
              <a:ext cx="2906075" cy="1306539"/>
              <a:chOff x="719137" y="2442364"/>
              <a:chExt cx="5376847" cy="1306539"/>
            </a:xfrm>
          </p:grpSpPr>
          <p:sp>
            <p:nvSpPr>
              <p:cNvPr id="19" name="išḷíḋê"/>
              <p:cNvSpPr/>
              <p:nvPr/>
            </p:nvSpPr>
            <p:spPr bwMode="auto">
              <a:xfrm>
                <a:off x="719137" y="2884168"/>
                <a:ext cx="5376845" cy="86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注册</a:t>
                </a:r>
                <a:endParaRPr lang="en-US" altLang="zh-CN" sz="14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登录</a:t>
                </a:r>
                <a:endParaRPr lang="zh-CN" altLang="en-US" sz="14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0" name="iś1íḋê"/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一、个人空间模块</a:t>
                </a:r>
                <a:endParaRPr lang="zh-CN" alt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13" name="íśľïḓê"/>
            <p:cNvGrpSpPr/>
            <p:nvPr/>
          </p:nvGrpSpPr>
          <p:grpSpPr>
            <a:xfrm>
              <a:off x="670718" y="3924590"/>
              <a:ext cx="2906075" cy="1306539"/>
              <a:chOff x="719137" y="2442364"/>
              <a:chExt cx="5376847" cy="1306539"/>
            </a:xfrm>
          </p:grpSpPr>
          <p:sp>
            <p:nvSpPr>
              <p:cNvPr id="17" name="iṩḷïḋê"/>
              <p:cNvSpPr/>
              <p:nvPr/>
            </p:nvSpPr>
            <p:spPr bwMode="auto">
              <a:xfrm>
                <a:off x="719137" y="2884168"/>
                <a:ext cx="5376845" cy="86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zh-CN" altLang="en-US" sz="14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íṥľiḍè"/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sym typeface="+mn-ea"/>
                  </a:rPr>
                  <a:t>三、用户</a:t>
                </a:r>
                <a:r>
                  <a:rPr lang="zh-CN" altLang="en-US" sz="20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sym typeface="+mn-ea"/>
                  </a:rPr>
                  <a:t>留言模块</a:t>
                </a:r>
                <a:endParaRPr lang="zh-CN" alt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sym typeface="+mn-ea"/>
                </a:endParaRPr>
              </a:p>
            </p:txBody>
          </p:sp>
        </p:grpSp>
        <p:grpSp>
          <p:nvGrpSpPr>
            <p:cNvPr id="14" name="íṡlîḑè"/>
            <p:cNvGrpSpPr/>
            <p:nvPr/>
          </p:nvGrpSpPr>
          <p:grpSpPr>
            <a:xfrm>
              <a:off x="8615207" y="1626871"/>
              <a:ext cx="2949216" cy="1306539"/>
              <a:chOff x="719137" y="2442364"/>
              <a:chExt cx="5456666" cy="1306539"/>
            </a:xfrm>
          </p:grpSpPr>
          <p:sp>
            <p:nvSpPr>
              <p:cNvPr id="15" name="íSlíḋè"/>
              <p:cNvSpPr/>
              <p:nvPr/>
            </p:nvSpPr>
            <p:spPr bwMode="auto">
              <a:xfrm>
                <a:off x="719137" y="2884168"/>
                <a:ext cx="5376845" cy="86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删除文章</a:t>
                </a:r>
                <a:endParaRPr lang="en-GB" altLang="zh-CN" sz="14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  <a:p>
                <a:pPr marL="171450" indent="-171450" algn="r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编写</a:t>
                </a:r>
                <a:r>
                  <a:rPr lang="zh-CN" altLang="en-US" sz="14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文章</a:t>
                </a:r>
                <a:endParaRPr lang="zh-CN" altLang="en-US" sz="14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" name="îṣlîďê"/>
              <p:cNvSpPr txBox="1"/>
              <p:nvPr/>
            </p:nvSpPr>
            <p:spPr bwMode="auto">
              <a:xfrm>
                <a:off x="798956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sym typeface="+mn-ea"/>
                  </a:rPr>
                  <a:t>二、文章</a:t>
                </a:r>
                <a:r>
                  <a:rPr lang="zh-CN" altLang="en-US" sz="20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sym typeface="+mn-ea"/>
                  </a:rPr>
                  <a:t>管理模块</a:t>
                </a:r>
                <a:endParaRPr lang="zh-CN" altLang="en-US" sz="2000" b="1" dirty="0">
                  <a:solidFill>
                    <a:srgbClr val="2C75EB"/>
                  </a:solidFill>
                </a:endParaRPr>
              </a:p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altLang="zh-CN" sz="2000" b="1" dirty="0">
                  <a:solidFill>
                    <a:srgbClr val="2C75EB"/>
                  </a:solidFill>
                </a:endParaRPr>
              </a:p>
            </p:txBody>
          </p:sp>
        </p:grpSp>
        <p:sp>
          <p:nvSpPr>
            <p:cNvPr id="39" name="îśḷidê"/>
            <p:cNvSpPr/>
            <p:nvPr/>
          </p:nvSpPr>
          <p:spPr bwMode="auto">
            <a:xfrm>
              <a:off x="8615207" y="4366394"/>
              <a:ext cx="2906074" cy="864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点赞</a:t>
              </a:r>
              <a:endParaRPr lang="en-GB" altLang="zh-CN" sz="14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评论</a:t>
              </a:r>
              <a:endPara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8703618" y="3399564"/>
              <a:ext cx="2815282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íṥľiḍè"/>
          <p:cNvSpPr txBox="1"/>
          <p:nvPr/>
        </p:nvSpPr>
        <p:spPr bwMode="auto">
          <a:xfrm>
            <a:off x="8393880" y="3780560"/>
            <a:ext cx="2652088" cy="40319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rgbClr val="2C75EB"/>
                </a:solidFill>
                <a:sym typeface="+mn-ea"/>
              </a:rPr>
              <a:t>         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sym typeface="+mn-ea"/>
              </a:rPr>
              <a:t>四、文章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sym typeface="+mn-ea"/>
              </a:rPr>
              <a:t>细节模块</a:t>
            </a:r>
            <a:endParaRPr lang="zh-CN" altLang="en-US" sz="2000" b="1" dirty="0">
              <a:solidFill>
                <a:schemeClr val="accent4">
                  <a:lumMod val="60000"/>
                  <a:lumOff val="40000"/>
                </a:schemeClr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-4445" y="-4445"/>
            <a:ext cx="12200890" cy="6862445"/>
          </a:xfrm>
          <a:prstGeom prst="rect">
            <a:avLst/>
          </a:prstGeom>
        </p:spPr>
      </p:pic>
      <p:pic>
        <p:nvPicPr>
          <p:cNvPr id="71" name="图片 70" descr="image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9368155" y="-1905"/>
            <a:ext cx="2828290" cy="4798060"/>
          </a:xfrm>
          <a:prstGeom prst="rect">
            <a:avLst/>
          </a:prstGeom>
        </p:spPr>
      </p:pic>
      <p:pic>
        <p:nvPicPr>
          <p:cNvPr id="44" name="图片 43" descr="摄图网_401020858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0385425" y="3340100"/>
            <a:ext cx="1212215" cy="1194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93085" y="1871980"/>
            <a:ext cx="671576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80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个人空间模块</a:t>
            </a:r>
            <a:endParaRPr lang="zh-CN" altLang="en-US" sz="80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4840" y="2034540"/>
            <a:ext cx="2861310" cy="1852295"/>
            <a:chOff x="1124" y="3779"/>
            <a:chExt cx="4506" cy="2917"/>
          </a:xfrm>
        </p:grpSpPr>
        <p:pic>
          <p:nvPicPr>
            <p:cNvPr id="22" name="图片 21" descr="图片包含 配件&#10;&#10;已生成高可信度的说明"/>
            <p:cNvPicPr>
              <a:picLocks noChangeAspect="1"/>
            </p:cNvPicPr>
            <p:nvPr/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1124" y="3779"/>
              <a:ext cx="4506" cy="2645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2197" y="4337"/>
              <a:ext cx="2359" cy="2359"/>
            </a:xfrm>
            <a:prstGeom prst="ellipse">
              <a:avLst/>
            </a:prstGeom>
            <a:solidFill>
              <a:srgbClr val="B68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97" y="4695"/>
              <a:ext cx="192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>
                  <a:solidFill>
                    <a:schemeClr val="bg1"/>
                  </a:solidFill>
                  <a:latin typeface="方正悠黑体加粗" panose="02010600010101010101" charset="-122"/>
                  <a:ea typeface="方正悠黑体加粗" panose="02010600010101010101" charset="-122"/>
                </a:rPr>
                <a:t>一</a:t>
              </a:r>
              <a:endParaRPr lang="zh-CN" altLang="en-US" sz="540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597275" y="3440430"/>
            <a:ext cx="582930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6D798"/>
                </a:solidFill>
                <a:cs typeface="+mn-ea"/>
                <a:sym typeface="+mn-lt"/>
              </a:rPr>
              <a:t>博主的个人信息展示在个人主页；博主有一个照片墙，可以上传照片，以流式布局的方式展示，可以点击查看</a:t>
            </a:r>
            <a:endParaRPr lang="zh-CN" altLang="en-US" sz="2800" dirty="0">
              <a:solidFill>
                <a:srgbClr val="F6D798"/>
              </a:solidFill>
              <a:cs typeface="+mn-ea"/>
              <a:sym typeface="+mn-lt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-4445" y="-4445"/>
            <a:ext cx="12200890" cy="686244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47235" y="453390"/>
            <a:ext cx="30968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个人空间模块展示</a:t>
            </a:r>
            <a:endParaRPr lang="zh-CN" altLang="en-US" sz="24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18105" y="714375"/>
            <a:ext cx="6954520" cy="0"/>
            <a:chOff x="4150" y="1125"/>
            <a:chExt cx="10952" cy="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150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584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9244330" y="1184275"/>
            <a:ext cx="1732915" cy="44900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indent="0">
              <a:lnSpc>
                <a:spcPct val="140000"/>
              </a:lnSpc>
              <a:buNone/>
            </a:pPr>
            <a:r>
              <a:rPr lang="zh-CN" altLang="en-US" sz="3600" dirty="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博主首页，展示了其个人信息。</a:t>
            </a:r>
            <a:endParaRPr lang="zh-CN" altLang="en-US" sz="3600" dirty="0">
              <a:solidFill>
                <a:schemeClr val="bg1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pic>
        <p:nvPicPr>
          <p:cNvPr id="2" name="图片 1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1183640"/>
            <a:ext cx="7422515" cy="44862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-4445" y="-4445"/>
            <a:ext cx="12200890" cy="686244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47235" y="453390"/>
            <a:ext cx="30968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个人空间模块展示</a:t>
            </a:r>
            <a:endParaRPr lang="zh-CN" altLang="en-US" sz="24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18105" y="714375"/>
            <a:ext cx="6954520" cy="0"/>
            <a:chOff x="4150" y="1125"/>
            <a:chExt cx="10952" cy="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150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584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图片 26" descr="C:\Users\80598\Desktop\I[JV4~$6D~I]D6A9HDPNZ`M.pngI[JV4~$6D~I]D6A9HDPNZ`M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66900" y="1127125"/>
            <a:ext cx="7364095" cy="48329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230360" y="1127125"/>
            <a:ext cx="1732915" cy="46043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indent="0">
              <a:lnSpc>
                <a:spcPct val="140000"/>
              </a:lnSpc>
              <a:buNone/>
            </a:pPr>
            <a:r>
              <a:rPr lang="zh-CN" altLang="en-US" sz="3600" dirty="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博主的照片墙，采用了流式布局。</a:t>
            </a:r>
            <a:endParaRPr lang="zh-CN" altLang="en-US" sz="3600" dirty="0">
              <a:solidFill>
                <a:schemeClr val="bg1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_5d1df92497f29"/>
          <p:cNvPicPr>
            <a:picLocks noChangeAspect="1"/>
          </p:cNvPicPr>
          <p:nvPr/>
        </p:nvPicPr>
        <p:blipFill>
          <a:blip r:embed="rId1"/>
          <a:srcRect l="5691" r="5413"/>
          <a:stretch>
            <a:fillRect/>
          </a:stretch>
        </p:blipFill>
        <p:spPr>
          <a:xfrm>
            <a:off x="-4445" y="-4445"/>
            <a:ext cx="12200890" cy="686244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47235" y="453390"/>
            <a:ext cx="30968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>
                <a:solidFill>
                  <a:srgbClr val="F6D798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个人空间模块展示</a:t>
            </a:r>
            <a:endParaRPr lang="zh-CN" altLang="en-US" sz="2400">
              <a:solidFill>
                <a:srgbClr val="F6D798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18105" y="714375"/>
            <a:ext cx="6954520" cy="0"/>
            <a:chOff x="4150" y="1125"/>
            <a:chExt cx="10952" cy="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150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1584" y="1125"/>
              <a:ext cx="3519" cy="0"/>
            </a:xfrm>
            <a:prstGeom prst="line">
              <a:avLst/>
            </a:prstGeom>
            <a:ln w="3175">
              <a:solidFill>
                <a:srgbClr val="F6D7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图片 26" descr="C:\Users\80598\Desktop\`DP@I5)QHQ(0YOGIXG1}E`P.png`DP@I5)QHQ(0YOGIXG1}E`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0360" y="1294130"/>
            <a:ext cx="8970010" cy="44615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856345" y="1351915"/>
            <a:ext cx="1732915" cy="44608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indent="0">
              <a:lnSpc>
                <a:spcPct val="140000"/>
              </a:lnSpc>
              <a:buNone/>
            </a:pPr>
            <a:r>
              <a:rPr lang="zh-CN" altLang="en-US" sz="3600" dirty="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  <a:cs typeface="+mn-ea"/>
                <a:sym typeface="+mn-lt"/>
              </a:rPr>
              <a:t>可以点击其中某张照片查看。</a:t>
            </a:r>
            <a:endParaRPr lang="zh-CN" altLang="en-US" sz="3600" dirty="0">
              <a:solidFill>
                <a:schemeClr val="bg1"/>
              </a:solidFill>
              <a:latin typeface="方正悠黑体加粗" panose="02010600010101010101" charset="-122"/>
              <a:ea typeface="方正悠黑体加粗" panose="02010600010101010101" charset="-122"/>
              <a:cs typeface="+mn-ea"/>
              <a:sym typeface="+mn-lt"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PECIAL_SOURCE" val="bdnull"/>
</p:tagLst>
</file>

<file path=ppt/tags/tag63.xml><?xml version="1.0" encoding="utf-8"?>
<p:tagLst xmlns:p="http://schemas.openxmlformats.org/presentationml/2006/main">
  <p:tag name="ISLIDE.DIAGRAM" val="1759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7.xml><?xml version="1.0" encoding="utf-8"?>
<p:tagLst xmlns:p="http://schemas.openxmlformats.org/presentationml/2006/main">
  <p:tag name="ISLIDE.DIAGRAM" val="2e1ac37b-778e-4020-bc91-3516c027d66b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2.xml><?xml version="1.0" encoding="utf-8"?>
<p:tagLst xmlns:p="http://schemas.openxmlformats.org/presentationml/2006/main">
  <p:tag name="KSO_WM_UNIT_TABLE_BEAUTIFY" val="smartTable{15edda55-864e-481f-8ef9-ed13cfc334a5}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1352</Words>
  <Application>WPS 演示</Application>
  <PresentationFormat>宽屏</PresentationFormat>
  <Paragraphs>242</Paragraphs>
  <Slides>30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华文隶书</vt:lpstr>
      <vt:lpstr>字魂龙吟手书</vt:lpstr>
      <vt:lpstr>方正粗黑宋简体</vt:lpstr>
      <vt:lpstr>方正悠黑体加粗</vt:lpstr>
      <vt:lpstr>Arial Unicode MS</vt:lpstr>
      <vt:lpstr>苹方 粗体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没有腐朽</cp:lastModifiedBy>
  <cp:revision>23</cp:revision>
  <dcterms:created xsi:type="dcterms:W3CDTF">2019-07-10T03:28:00Z</dcterms:created>
  <dcterms:modified xsi:type="dcterms:W3CDTF">2021-07-08T03:30:51Z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2052-11.1.0.10578</vt:lpwstr>
  </property>
  <property fmtid="{D5CDD505-2E9C-101B-9397-08002B2CF9AE}" pid="3" name="ICV">
    <vt:lpwstr>ACE5C912B9E843FEB96D937AA9C549D1</vt:lpwstr>
  </property>
</Properties>
</file>